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8" r:id="rId4"/>
    <p:sldId id="257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an jie" userId="0daab13e89ff3111" providerId="LiveId" clId="{66C0AC9F-93AF-49EF-A9D4-CC5C72202D8C}"/>
    <pc:docChg chg="undo custSel addSld modSld sldOrd">
      <pc:chgData name="guan jie" userId="0daab13e89ff3111" providerId="LiveId" clId="{66C0AC9F-93AF-49EF-A9D4-CC5C72202D8C}" dt="2019-09-20T01:58:07.826" v="336" actId="478"/>
      <pc:docMkLst>
        <pc:docMk/>
      </pc:docMkLst>
      <pc:sldChg chg="addSp delSp modSp add">
        <pc:chgData name="guan jie" userId="0daab13e89ff3111" providerId="LiveId" clId="{66C0AC9F-93AF-49EF-A9D4-CC5C72202D8C}" dt="2019-07-21T05:43:51.498" v="184" actId="9405"/>
        <pc:sldMkLst>
          <pc:docMk/>
          <pc:sldMk cId="833717339" sldId="256"/>
        </pc:sldMkLst>
        <pc:spChg chg="del">
          <ac:chgData name="guan jie" userId="0daab13e89ff3111" providerId="LiveId" clId="{66C0AC9F-93AF-49EF-A9D4-CC5C72202D8C}" dt="2019-07-21T05:30:17.480" v="1" actId="478"/>
          <ac:spMkLst>
            <pc:docMk/>
            <pc:sldMk cId="833717339" sldId="256"/>
            <ac:spMk id="2" creationId="{9DC2F08B-BDB6-4FF5-9463-AB9438368EF5}"/>
          </ac:spMkLst>
        </pc:spChg>
        <pc:spChg chg="del">
          <ac:chgData name="guan jie" userId="0daab13e89ff3111" providerId="LiveId" clId="{66C0AC9F-93AF-49EF-A9D4-CC5C72202D8C}" dt="2019-07-21T05:30:20.145" v="2" actId="478"/>
          <ac:spMkLst>
            <pc:docMk/>
            <pc:sldMk cId="833717339" sldId="256"/>
            <ac:spMk id="3" creationId="{21A29B22-D3A5-46DD-B241-78D7BDC8A4A6}"/>
          </ac:spMkLst>
        </pc:spChg>
        <pc:inkChg chg="add del">
          <ac:chgData name="guan jie" userId="0daab13e89ff3111" providerId="LiveId" clId="{66C0AC9F-93AF-49EF-A9D4-CC5C72202D8C}" dt="2019-07-21T05:31:01.345" v="5"/>
          <ac:inkMkLst>
            <pc:docMk/>
            <pc:sldMk cId="833717339" sldId="256"/>
            <ac:inkMk id="4" creationId="{3CDBBF5A-E1D5-489D-A96D-79C0B2D067FB}"/>
          </ac:inkMkLst>
        </pc:inkChg>
        <pc:inkChg chg="add del">
          <ac:chgData name="guan jie" userId="0daab13e89ff3111" providerId="LiveId" clId="{66C0AC9F-93AF-49EF-A9D4-CC5C72202D8C}" dt="2019-07-21T05:31:01.345" v="5"/>
          <ac:inkMkLst>
            <pc:docMk/>
            <pc:sldMk cId="833717339" sldId="256"/>
            <ac:inkMk id="5" creationId="{285A84C9-7140-48EE-A9C0-A304B0C9274E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6" creationId="{70E90D46-C128-4B79-9FE8-2E60E53640EB}"/>
          </ac:inkMkLst>
        </pc:inkChg>
        <pc:inkChg chg="add del">
          <ac:chgData name="guan jie" userId="0daab13e89ff3111" providerId="LiveId" clId="{66C0AC9F-93AF-49EF-A9D4-CC5C72202D8C}" dt="2019-07-21T05:31:07.764" v="9"/>
          <ac:inkMkLst>
            <pc:docMk/>
            <pc:sldMk cId="833717339" sldId="256"/>
            <ac:inkMk id="7" creationId="{E3C877C1-7190-4D2B-8746-1EE4C6F7FA57}"/>
          </ac:inkMkLst>
        </pc:inkChg>
        <pc:inkChg chg="add del">
          <ac:chgData name="guan jie" userId="0daab13e89ff3111" providerId="LiveId" clId="{66C0AC9F-93AF-49EF-A9D4-CC5C72202D8C}" dt="2019-07-21T05:31:07.764" v="9"/>
          <ac:inkMkLst>
            <pc:docMk/>
            <pc:sldMk cId="833717339" sldId="256"/>
            <ac:inkMk id="8" creationId="{52F592F3-420A-4E23-A796-8E32AA7A6040}"/>
          </ac:inkMkLst>
        </pc:inkChg>
        <pc:inkChg chg="add del">
          <ac:chgData name="guan jie" userId="0daab13e89ff3111" providerId="LiveId" clId="{66C0AC9F-93AF-49EF-A9D4-CC5C72202D8C}" dt="2019-07-21T05:31:07.764" v="9"/>
          <ac:inkMkLst>
            <pc:docMk/>
            <pc:sldMk cId="833717339" sldId="256"/>
            <ac:inkMk id="9" creationId="{17ABBBB0-4B9E-4D49-B481-0D794218EC7A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10" creationId="{2315B4A9-809F-477D-A276-B2A9AFFAC777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11" creationId="{1CFDC8B3-B05C-4D6B-9C0D-FEA2AC3F997F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12" creationId="{8B198EAF-B9B0-434F-96A7-65C856A67025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13" creationId="{9A698890-44F7-48ED-B70E-79DC05E20FF5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14" creationId="{14819657-61EB-4144-BFF7-0C943DBA59ED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15" creationId="{477ECBFE-FE61-480C-B450-BFD99F7FCE5A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16" creationId="{7FA771F7-11F0-4F54-B218-8FF600F9D3B6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17" creationId="{483735C8-5373-40FB-930A-CC396D291938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18" creationId="{0B355F92-49EE-4E19-ACD8-9B4E86DECF67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19" creationId="{63487D8C-9805-417F-A5BE-F259AE9A216D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20" creationId="{FF0F26B1-3E9B-468C-84AB-14A850DE01C8}"/>
          </ac:inkMkLst>
        </pc:inkChg>
        <pc:inkChg chg="add del">
          <ac:chgData name="guan jie" userId="0daab13e89ff3111" providerId="LiveId" clId="{66C0AC9F-93AF-49EF-A9D4-CC5C72202D8C}" dt="2019-07-21T05:31:15.689" v="21"/>
          <ac:inkMkLst>
            <pc:docMk/>
            <pc:sldMk cId="833717339" sldId="256"/>
            <ac:inkMk id="21" creationId="{0792FE75-C002-448B-B083-6FCF7EEDF511}"/>
          </ac:inkMkLst>
        </pc:inkChg>
        <pc:inkChg chg="add del">
          <ac:chgData name="guan jie" userId="0daab13e89ff3111" providerId="LiveId" clId="{66C0AC9F-93AF-49EF-A9D4-CC5C72202D8C}" dt="2019-07-21T05:31:17.111" v="24"/>
          <ac:inkMkLst>
            <pc:docMk/>
            <pc:sldMk cId="833717339" sldId="256"/>
            <ac:inkMk id="22" creationId="{CE672F41-170E-4502-B3E8-B2F04D6B81A3}"/>
          </ac:inkMkLst>
        </pc:inkChg>
        <pc:inkChg chg="add del">
          <ac:chgData name="guan jie" userId="0daab13e89ff3111" providerId="LiveId" clId="{66C0AC9F-93AF-49EF-A9D4-CC5C72202D8C}" dt="2019-07-21T05:31:17.111" v="24"/>
          <ac:inkMkLst>
            <pc:docMk/>
            <pc:sldMk cId="833717339" sldId="256"/>
            <ac:inkMk id="23" creationId="{3CC7C451-6906-4E26-85BF-9B804BFED233}"/>
          </ac:inkMkLst>
        </pc:inkChg>
        <pc:inkChg chg="add del">
          <ac:chgData name="guan jie" userId="0daab13e89ff3111" providerId="LiveId" clId="{66C0AC9F-93AF-49EF-A9D4-CC5C72202D8C}" dt="2019-07-21T05:31:17.111" v="24"/>
          <ac:inkMkLst>
            <pc:docMk/>
            <pc:sldMk cId="833717339" sldId="256"/>
            <ac:inkMk id="24" creationId="{6494756C-65A4-42A4-ABDD-020A39F8293D}"/>
          </ac:inkMkLst>
        </pc:inkChg>
        <pc:inkChg chg="add del">
          <ac:chgData name="guan jie" userId="0daab13e89ff3111" providerId="LiveId" clId="{66C0AC9F-93AF-49EF-A9D4-CC5C72202D8C}" dt="2019-07-21T05:31:55.722" v="63"/>
          <ac:inkMkLst>
            <pc:docMk/>
            <pc:sldMk cId="833717339" sldId="256"/>
            <ac:inkMk id="25" creationId="{C1025D77-D174-451C-A081-FBBFA311AE78}"/>
          </ac:inkMkLst>
        </pc:inkChg>
        <pc:inkChg chg="add del">
          <ac:chgData name="guan jie" userId="0daab13e89ff3111" providerId="LiveId" clId="{66C0AC9F-93AF-49EF-A9D4-CC5C72202D8C}" dt="2019-07-21T05:31:19.603" v="27"/>
          <ac:inkMkLst>
            <pc:docMk/>
            <pc:sldMk cId="833717339" sldId="256"/>
            <ac:inkMk id="26" creationId="{F68E9677-275C-4AC1-A700-9AAD4D2487FF}"/>
          </ac:inkMkLst>
        </pc:inkChg>
        <pc:inkChg chg="add del">
          <ac:chgData name="guan jie" userId="0daab13e89ff3111" providerId="LiveId" clId="{66C0AC9F-93AF-49EF-A9D4-CC5C72202D8C}" dt="2019-07-21T05:31:19.603" v="27"/>
          <ac:inkMkLst>
            <pc:docMk/>
            <pc:sldMk cId="833717339" sldId="256"/>
            <ac:inkMk id="27" creationId="{26050186-6091-4861-B6DE-393D561CA7F2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28" creationId="{5CAA3231-C173-4CFA-8AB2-7E31FE09E38C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29" creationId="{7439F90F-CB07-4077-9EC0-694F78B4EA26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30" creationId="{1D663D50-26D2-490C-8847-6D886092FD23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31" creationId="{0EA8D06E-8487-49D1-8FEF-5555E6B5F3C6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32" creationId="{489E244D-E2CB-453A-9F6D-8E3F3116D949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33" creationId="{AA35154C-18D4-4573-970A-C12D57122CEF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34" creationId="{52B9DA74-3D9A-44D7-82E5-82769943AE74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35" creationId="{4DC1BFF7-B656-486E-9082-016B9F60FB8E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36" creationId="{D91749EB-0705-434B-942D-BECF290EA3CD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37" creationId="{52626DBE-B7D1-4E71-A6CB-145B401B8FFF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38" creationId="{DA090830-F23E-47DD-A1E3-FF56B1DF4679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39" creationId="{715241AB-9FAE-4013-A7F9-2EC85B6A6881}"/>
          </ac:inkMkLst>
        </pc:inkChg>
        <pc:inkChg chg="add del">
          <ac:chgData name="guan jie" userId="0daab13e89ff3111" providerId="LiveId" clId="{66C0AC9F-93AF-49EF-A9D4-CC5C72202D8C}" dt="2019-07-21T05:31:29.642" v="40"/>
          <ac:inkMkLst>
            <pc:docMk/>
            <pc:sldMk cId="833717339" sldId="256"/>
            <ac:inkMk id="40" creationId="{3CA060F0-4B2B-46CC-84C4-800ADED0D1BE}"/>
          </ac:inkMkLst>
        </pc:inkChg>
        <pc:inkChg chg="add del">
          <ac:chgData name="guan jie" userId="0daab13e89ff3111" providerId="LiveId" clId="{66C0AC9F-93AF-49EF-A9D4-CC5C72202D8C}" dt="2019-07-21T05:31:40.064" v="48"/>
          <ac:inkMkLst>
            <pc:docMk/>
            <pc:sldMk cId="833717339" sldId="256"/>
            <ac:inkMk id="41" creationId="{EC91F04B-43F7-4424-9BC4-B4881AA2D8AC}"/>
          </ac:inkMkLst>
        </pc:inkChg>
        <pc:inkChg chg="add">
          <ac:chgData name="guan jie" userId="0daab13e89ff3111" providerId="LiveId" clId="{66C0AC9F-93AF-49EF-A9D4-CC5C72202D8C}" dt="2019-07-21T05:31:31.205" v="41" actId="9405"/>
          <ac:inkMkLst>
            <pc:docMk/>
            <pc:sldMk cId="833717339" sldId="256"/>
            <ac:inkMk id="42" creationId="{C586AA1B-AF10-41DF-9ED6-DCCB233B33AE}"/>
          </ac:inkMkLst>
        </pc:inkChg>
        <pc:inkChg chg="add del">
          <ac:chgData name="guan jie" userId="0daab13e89ff3111" providerId="LiveId" clId="{66C0AC9F-93AF-49EF-A9D4-CC5C72202D8C}" dt="2019-07-21T05:31:36.393" v="45"/>
          <ac:inkMkLst>
            <pc:docMk/>
            <pc:sldMk cId="833717339" sldId="256"/>
            <ac:inkMk id="43" creationId="{5DAB8197-9BF4-4554-902A-13EEE948FEB5}"/>
          </ac:inkMkLst>
        </pc:inkChg>
        <pc:inkChg chg="add del">
          <ac:chgData name="guan jie" userId="0daab13e89ff3111" providerId="LiveId" clId="{66C0AC9F-93AF-49EF-A9D4-CC5C72202D8C}" dt="2019-07-21T05:31:36.393" v="45"/>
          <ac:inkMkLst>
            <pc:docMk/>
            <pc:sldMk cId="833717339" sldId="256"/>
            <ac:inkMk id="44" creationId="{E6865C74-2A02-4E06-AE58-93A9FFE56F41}"/>
          </ac:inkMkLst>
        </pc:inkChg>
        <pc:inkChg chg="add del">
          <ac:chgData name="guan jie" userId="0daab13e89ff3111" providerId="LiveId" clId="{66C0AC9F-93AF-49EF-A9D4-CC5C72202D8C}" dt="2019-07-21T05:31:36.393" v="45"/>
          <ac:inkMkLst>
            <pc:docMk/>
            <pc:sldMk cId="833717339" sldId="256"/>
            <ac:inkMk id="45" creationId="{90205856-735F-4EDD-A8D4-99F896DCC40D}"/>
          </ac:inkMkLst>
        </pc:inkChg>
        <pc:inkChg chg="add del">
          <ac:chgData name="guan jie" userId="0daab13e89ff3111" providerId="LiveId" clId="{66C0AC9F-93AF-49EF-A9D4-CC5C72202D8C}" dt="2019-07-21T05:31:40.064" v="48"/>
          <ac:inkMkLst>
            <pc:docMk/>
            <pc:sldMk cId="833717339" sldId="256"/>
            <ac:inkMk id="46" creationId="{98654AD4-62F4-465A-9D88-FA7233BEE319}"/>
          </ac:inkMkLst>
        </pc:inkChg>
        <pc:inkChg chg="add del">
          <ac:chgData name="guan jie" userId="0daab13e89ff3111" providerId="LiveId" clId="{66C0AC9F-93AF-49EF-A9D4-CC5C72202D8C}" dt="2019-07-21T05:31:40.064" v="48"/>
          <ac:inkMkLst>
            <pc:docMk/>
            <pc:sldMk cId="833717339" sldId="256"/>
            <ac:inkMk id="47" creationId="{119EB1DC-1878-4034-A7B2-0D146DC263F0}"/>
          </ac:inkMkLst>
        </pc:inkChg>
        <pc:inkChg chg="add del">
          <ac:chgData name="guan jie" userId="0daab13e89ff3111" providerId="LiveId" clId="{66C0AC9F-93AF-49EF-A9D4-CC5C72202D8C}" dt="2019-07-21T05:31:40.064" v="48"/>
          <ac:inkMkLst>
            <pc:docMk/>
            <pc:sldMk cId="833717339" sldId="256"/>
            <ac:inkMk id="48" creationId="{D162EBBD-B430-4B3A-8561-7AC09165E012}"/>
          </ac:inkMkLst>
        </pc:inkChg>
        <pc:inkChg chg="add del">
          <ac:chgData name="guan jie" userId="0daab13e89ff3111" providerId="LiveId" clId="{66C0AC9F-93AF-49EF-A9D4-CC5C72202D8C}" dt="2019-07-21T05:31:42.798" v="51"/>
          <ac:inkMkLst>
            <pc:docMk/>
            <pc:sldMk cId="833717339" sldId="256"/>
            <ac:inkMk id="49" creationId="{5A12E0F0-DA7C-4834-9D02-B0E846A63AA1}"/>
          </ac:inkMkLst>
        </pc:inkChg>
        <pc:inkChg chg="add del">
          <ac:chgData name="guan jie" userId="0daab13e89ff3111" providerId="LiveId" clId="{66C0AC9F-93AF-49EF-A9D4-CC5C72202D8C}" dt="2019-07-21T05:31:42.798" v="51"/>
          <ac:inkMkLst>
            <pc:docMk/>
            <pc:sldMk cId="833717339" sldId="256"/>
            <ac:inkMk id="50" creationId="{15B75748-C5DC-4E52-B908-0E0A9BA5E2E6}"/>
          </ac:inkMkLst>
        </pc:inkChg>
        <pc:inkChg chg="add del">
          <ac:chgData name="guan jie" userId="0daab13e89ff3111" providerId="LiveId" clId="{66C0AC9F-93AF-49EF-A9D4-CC5C72202D8C}" dt="2019-07-21T05:31:42.798" v="51"/>
          <ac:inkMkLst>
            <pc:docMk/>
            <pc:sldMk cId="833717339" sldId="256"/>
            <ac:inkMk id="51" creationId="{B933B2D8-3F9D-441B-8AAA-2A17B2B0CC94}"/>
          </ac:inkMkLst>
        </pc:inkChg>
        <pc:inkChg chg="add del">
          <ac:chgData name="guan jie" userId="0daab13e89ff3111" providerId="LiveId" clId="{66C0AC9F-93AF-49EF-A9D4-CC5C72202D8C}" dt="2019-07-21T05:31:46.014" v="53"/>
          <ac:inkMkLst>
            <pc:docMk/>
            <pc:sldMk cId="833717339" sldId="256"/>
            <ac:inkMk id="52" creationId="{0746DD79-4C68-452D-8508-08140FBFD21D}"/>
          </ac:inkMkLst>
        </pc:inkChg>
        <pc:inkChg chg="add del">
          <ac:chgData name="guan jie" userId="0daab13e89ff3111" providerId="LiveId" clId="{66C0AC9F-93AF-49EF-A9D4-CC5C72202D8C}" dt="2019-07-21T05:31:46.014" v="53"/>
          <ac:inkMkLst>
            <pc:docMk/>
            <pc:sldMk cId="833717339" sldId="256"/>
            <ac:inkMk id="53" creationId="{18ED177D-D35D-40BF-A9AE-D88DCCF3A1FF}"/>
          </ac:inkMkLst>
        </pc:inkChg>
        <pc:inkChg chg="add del">
          <ac:chgData name="guan jie" userId="0daab13e89ff3111" providerId="LiveId" clId="{66C0AC9F-93AF-49EF-A9D4-CC5C72202D8C}" dt="2019-07-21T05:32:40.987" v="112"/>
          <ac:inkMkLst>
            <pc:docMk/>
            <pc:sldMk cId="833717339" sldId="256"/>
            <ac:inkMk id="54" creationId="{9743D998-524D-4C2F-ABA5-2F8F0EDBE510}"/>
          </ac:inkMkLst>
        </pc:inkChg>
        <pc:inkChg chg="add del">
          <ac:chgData name="guan jie" userId="0daab13e89ff3111" providerId="LiveId" clId="{66C0AC9F-93AF-49EF-A9D4-CC5C72202D8C}" dt="2019-07-21T05:31:53.048" v="60"/>
          <ac:inkMkLst>
            <pc:docMk/>
            <pc:sldMk cId="833717339" sldId="256"/>
            <ac:inkMk id="55" creationId="{41F8E327-7F45-4D69-843F-657DC33E0346}"/>
          </ac:inkMkLst>
        </pc:inkChg>
        <pc:inkChg chg="add del">
          <ac:chgData name="guan jie" userId="0daab13e89ff3111" providerId="LiveId" clId="{66C0AC9F-93AF-49EF-A9D4-CC5C72202D8C}" dt="2019-07-21T05:31:53.048" v="60"/>
          <ac:inkMkLst>
            <pc:docMk/>
            <pc:sldMk cId="833717339" sldId="256"/>
            <ac:inkMk id="56" creationId="{C02C8A72-6D70-473C-8449-1C63AF8A453E}"/>
          </ac:inkMkLst>
        </pc:inkChg>
        <pc:inkChg chg="add del">
          <ac:chgData name="guan jie" userId="0daab13e89ff3111" providerId="LiveId" clId="{66C0AC9F-93AF-49EF-A9D4-CC5C72202D8C}" dt="2019-07-21T05:31:53.048" v="60"/>
          <ac:inkMkLst>
            <pc:docMk/>
            <pc:sldMk cId="833717339" sldId="256"/>
            <ac:inkMk id="57" creationId="{F02C32C8-B462-417E-833C-2DA509CA14CB}"/>
          </ac:inkMkLst>
        </pc:inkChg>
        <pc:inkChg chg="add del">
          <ac:chgData name="guan jie" userId="0daab13e89ff3111" providerId="LiveId" clId="{66C0AC9F-93AF-49EF-A9D4-CC5C72202D8C}" dt="2019-07-21T05:31:53.048" v="60"/>
          <ac:inkMkLst>
            <pc:docMk/>
            <pc:sldMk cId="833717339" sldId="256"/>
            <ac:inkMk id="58" creationId="{1076368A-C0E8-4839-887D-1A6A00063FBE}"/>
          </ac:inkMkLst>
        </pc:inkChg>
        <pc:inkChg chg="add del">
          <ac:chgData name="guan jie" userId="0daab13e89ff3111" providerId="LiveId" clId="{66C0AC9F-93AF-49EF-A9D4-CC5C72202D8C}" dt="2019-07-21T05:31:53.048" v="60"/>
          <ac:inkMkLst>
            <pc:docMk/>
            <pc:sldMk cId="833717339" sldId="256"/>
            <ac:inkMk id="59" creationId="{33041F67-1520-4A7A-9548-63B9248775BC}"/>
          </ac:inkMkLst>
        </pc:inkChg>
        <pc:inkChg chg="add del">
          <ac:chgData name="guan jie" userId="0daab13e89ff3111" providerId="LiveId" clId="{66C0AC9F-93AF-49EF-A9D4-CC5C72202D8C}" dt="2019-07-21T05:31:53.048" v="60"/>
          <ac:inkMkLst>
            <pc:docMk/>
            <pc:sldMk cId="833717339" sldId="256"/>
            <ac:inkMk id="60" creationId="{DA897559-4FD4-4B1B-9666-2522AF2E589B}"/>
          </ac:inkMkLst>
        </pc:inkChg>
        <pc:inkChg chg="add del">
          <ac:chgData name="guan jie" userId="0daab13e89ff3111" providerId="LiveId" clId="{66C0AC9F-93AF-49EF-A9D4-CC5C72202D8C}" dt="2019-07-21T05:31:55.722" v="63"/>
          <ac:inkMkLst>
            <pc:docMk/>
            <pc:sldMk cId="833717339" sldId="256"/>
            <ac:inkMk id="61" creationId="{06B58621-64C2-4834-BC6E-AB31C06E2C1A}"/>
          </ac:inkMkLst>
        </pc:inkChg>
        <pc:inkChg chg="add del">
          <ac:chgData name="guan jie" userId="0daab13e89ff3111" providerId="LiveId" clId="{66C0AC9F-93AF-49EF-A9D4-CC5C72202D8C}" dt="2019-07-21T05:31:55.722" v="63"/>
          <ac:inkMkLst>
            <pc:docMk/>
            <pc:sldMk cId="833717339" sldId="256"/>
            <ac:inkMk id="62" creationId="{A125461D-4149-4A82-8FB8-696052A09E33}"/>
          </ac:inkMkLst>
        </pc:inkChg>
        <pc:inkChg chg="add del">
          <ac:chgData name="guan jie" userId="0daab13e89ff3111" providerId="LiveId" clId="{66C0AC9F-93AF-49EF-A9D4-CC5C72202D8C}" dt="2019-07-21T05:31:55.722" v="63"/>
          <ac:inkMkLst>
            <pc:docMk/>
            <pc:sldMk cId="833717339" sldId="256"/>
            <ac:inkMk id="63" creationId="{8589A5A4-D508-4EFA-9D71-61C7B3142268}"/>
          </ac:inkMkLst>
        </pc:inkChg>
        <pc:inkChg chg="add del">
          <ac:chgData name="guan jie" userId="0daab13e89ff3111" providerId="LiveId" clId="{66C0AC9F-93AF-49EF-A9D4-CC5C72202D8C}" dt="2019-07-21T05:32:02.935" v="71"/>
          <ac:inkMkLst>
            <pc:docMk/>
            <pc:sldMk cId="833717339" sldId="256"/>
            <ac:inkMk id="64" creationId="{5354E754-6C6A-4C1A-9DA7-627D056F4901}"/>
          </ac:inkMkLst>
        </pc:inkChg>
        <pc:inkChg chg="add del">
          <ac:chgData name="guan jie" userId="0daab13e89ff3111" providerId="LiveId" clId="{66C0AC9F-93AF-49EF-A9D4-CC5C72202D8C}" dt="2019-07-21T05:32:02.935" v="71"/>
          <ac:inkMkLst>
            <pc:docMk/>
            <pc:sldMk cId="833717339" sldId="256"/>
            <ac:inkMk id="65" creationId="{4CEB3A7A-7130-4B1A-8ABA-4E7F621D050F}"/>
          </ac:inkMkLst>
        </pc:inkChg>
        <pc:inkChg chg="add del">
          <ac:chgData name="guan jie" userId="0daab13e89ff3111" providerId="LiveId" clId="{66C0AC9F-93AF-49EF-A9D4-CC5C72202D8C}" dt="2019-07-21T05:32:02.935" v="71"/>
          <ac:inkMkLst>
            <pc:docMk/>
            <pc:sldMk cId="833717339" sldId="256"/>
            <ac:inkMk id="66" creationId="{44D95839-FA85-4689-A080-1C55CCA602DB}"/>
          </ac:inkMkLst>
        </pc:inkChg>
        <pc:inkChg chg="add del">
          <ac:chgData name="guan jie" userId="0daab13e89ff3111" providerId="LiveId" clId="{66C0AC9F-93AF-49EF-A9D4-CC5C72202D8C}" dt="2019-07-21T05:32:02.935" v="71"/>
          <ac:inkMkLst>
            <pc:docMk/>
            <pc:sldMk cId="833717339" sldId="256"/>
            <ac:inkMk id="67" creationId="{1DEBFB7F-33BE-4699-969E-017976A18749}"/>
          </ac:inkMkLst>
        </pc:inkChg>
        <pc:inkChg chg="add del">
          <ac:chgData name="guan jie" userId="0daab13e89ff3111" providerId="LiveId" clId="{66C0AC9F-93AF-49EF-A9D4-CC5C72202D8C}" dt="2019-07-21T05:32:02.935" v="71"/>
          <ac:inkMkLst>
            <pc:docMk/>
            <pc:sldMk cId="833717339" sldId="256"/>
            <ac:inkMk id="68" creationId="{EB62B3D1-A86B-4CC9-857A-3AD87B0C086F}"/>
          </ac:inkMkLst>
        </pc:inkChg>
        <pc:inkChg chg="add del">
          <ac:chgData name="guan jie" userId="0daab13e89ff3111" providerId="LiveId" clId="{66C0AC9F-93AF-49EF-A9D4-CC5C72202D8C}" dt="2019-07-21T05:32:02.935" v="71"/>
          <ac:inkMkLst>
            <pc:docMk/>
            <pc:sldMk cId="833717339" sldId="256"/>
            <ac:inkMk id="69" creationId="{7BAF08F2-F42D-4967-ACF4-D654647E30E8}"/>
          </ac:inkMkLst>
        </pc:inkChg>
        <pc:inkChg chg="add del">
          <ac:chgData name="guan jie" userId="0daab13e89ff3111" providerId="LiveId" clId="{66C0AC9F-93AF-49EF-A9D4-CC5C72202D8C}" dt="2019-07-21T05:32:02.935" v="71"/>
          <ac:inkMkLst>
            <pc:docMk/>
            <pc:sldMk cId="833717339" sldId="256"/>
            <ac:inkMk id="70" creationId="{0A634E79-82BE-4562-A23E-6ED606647D20}"/>
          </ac:inkMkLst>
        </pc:inkChg>
        <pc:inkChg chg="add del">
          <ac:chgData name="guan jie" userId="0daab13e89ff3111" providerId="LiveId" clId="{66C0AC9F-93AF-49EF-A9D4-CC5C72202D8C}" dt="2019-07-21T05:32:02.935" v="71"/>
          <ac:inkMkLst>
            <pc:docMk/>
            <pc:sldMk cId="833717339" sldId="256"/>
            <ac:inkMk id="71" creationId="{FA3AE9C9-DAA0-453E-810E-55E7146D6964}"/>
          </ac:inkMkLst>
        </pc:inkChg>
        <pc:inkChg chg="add del">
          <ac:chgData name="guan jie" userId="0daab13e89ff3111" providerId="LiveId" clId="{66C0AC9F-93AF-49EF-A9D4-CC5C72202D8C}" dt="2019-07-21T05:32:05.642" v="75"/>
          <ac:inkMkLst>
            <pc:docMk/>
            <pc:sldMk cId="833717339" sldId="256"/>
            <ac:inkMk id="72" creationId="{28BC00E4-C105-480F-8455-52F262D5847C}"/>
          </ac:inkMkLst>
        </pc:inkChg>
        <pc:inkChg chg="add del">
          <ac:chgData name="guan jie" userId="0daab13e89ff3111" providerId="LiveId" clId="{66C0AC9F-93AF-49EF-A9D4-CC5C72202D8C}" dt="2019-07-21T05:32:05.642" v="75"/>
          <ac:inkMkLst>
            <pc:docMk/>
            <pc:sldMk cId="833717339" sldId="256"/>
            <ac:inkMk id="73" creationId="{B83FB7AE-EE09-450E-880B-98180B2DAED0}"/>
          </ac:inkMkLst>
        </pc:inkChg>
        <pc:inkChg chg="add del">
          <ac:chgData name="guan jie" userId="0daab13e89ff3111" providerId="LiveId" clId="{66C0AC9F-93AF-49EF-A9D4-CC5C72202D8C}" dt="2019-07-21T05:32:05.642" v="75"/>
          <ac:inkMkLst>
            <pc:docMk/>
            <pc:sldMk cId="833717339" sldId="256"/>
            <ac:inkMk id="74" creationId="{49D2FC30-6B25-4263-AFE1-EDF1787FF9B3}"/>
          </ac:inkMkLst>
        </pc:inkChg>
        <pc:inkChg chg="add del">
          <ac:chgData name="guan jie" userId="0daab13e89ff3111" providerId="LiveId" clId="{66C0AC9F-93AF-49EF-A9D4-CC5C72202D8C}" dt="2019-07-21T05:32:05.642" v="75"/>
          <ac:inkMkLst>
            <pc:docMk/>
            <pc:sldMk cId="833717339" sldId="256"/>
            <ac:inkMk id="75" creationId="{37A881DC-BBBC-4CA3-95BC-5045CB9B45B6}"/>
          </ac:inkMkLst>
        </pc:inkChg>
        <pc:inkChg chg="add del">
          <ac:chgData name="guan jie" userId="0daab13e89ff3111" providerId="LiveId" clId="{66C0AC9F-93AF-49EF-A9D4-CC5C72202D8C}" dt="2019-07-21T05:32:07.612" v="77"/>
          <ac:inkMkLst>
            <pc:docMk/>
            <pc:sldMk cId="833717339" sldId="256"/>
            <ac:inkMk id="76" creationId="{7299B77D-A9A4-4AD7-A751-AFE60B7A19A8}"/>
          </ac:inkMkLst>
        </pc:inkChg>
        <pc:inkChg chg="add del">
          <ac:chgData name="guan jie" userId="0daab13e89ff3111" providerId="LiveId" clId="{66C0AC9F-93AF-49EF-A9D4-CC5C72202D8C}" dt="2019-07-21T05:32:07.612" v="77"/>
          <ac:inkMkLst>
            <pc:docMk/>
            <pc:sldMk cId="833717339" sldId="256"/>
            <ac:inkMk id="77" creationId="{358C31DF-E4B7-48FF-B52F-638EF58A1254}"/>
          </ac:inkMkLst>
        </pc:inkChg>
        <pc:inkChg chg="add del">
          <ac:chgData name="guan jie" userId="0daab13e89ff3111" providerId="LiveId" clId="{66C0AC9F-93AF-49EF-A9D4-CC5C72202D8C}" dt="2019-07-21T05:32:09.455" v="79"/>
          <ac:inkMkLst>
            <pc:docMk/>
            <pc:sldMk cId="833717339" sldId="256"/>
            <ac:inkMk id="78" creationId="{190E96DD-1FDA-4333-B28C-FD2107B43A29}"/>
          </ac:inkMkLst>
        </pc:inkChg>
        <pc:inkChg chg="add del">
          <ac:chgData name="guan jie" userId="0daab13e89ff3111" providerId="LiveId" clId="{66C0AC9F-93AF-49EF-A9D4-CC5C72202D8C}" dt="2019-07-21T05:32:09.455" v="79"/>
          <ac:inkMkLst>
            <pc:docMk/>
            <pc:sldMk cId="833717339" sldId="256"/>
            <ac:inkMk id="79" creationId="{7B37A392-D616-42B8-83E5-5D3BB6C76BF6}"/>
          </ac:inkMkLst>
        </pc:inkChg>
        <pc:inkChg chg="add del">
          <ac:chgData name="guan jie" userId="0daab13e89ff3111" providerId="LiveId" clId="{66C0AC9F-93AF-49EF-A9D4-CC5C72202D8C}" dt="2019-07-21T05:32:16.861" v="88"/>
          <ac:inkMkLst>
            <pc:docMk/>
            <pc:sldMk cId="833717339" sldId="256"/>
            <ac:inkMk id="80" creationId="{F2B1973D-617D-4012-88AA-0BF4D6B18E66}"/>
          </ac:inkMkLst>
        </pc:inkChg>
        <pc:inkChg chg="add del">
          <ac:chgData name="guan jie" userId="0daab13e89ff3111" providerId="LiveId" clId="{66C0AC9F-93AF-49EF-A9D4-CC5C72202D8C}" dt="2019-07-21T05:32:16.861" v="88"/>
          <ac:inkMkLst>
            <pc:docMk/>
            <pc:sldMk cId="833717339" sldId="256"/>
            <ac:inkMk id="81" creationId="{BF32B380-CD94-4D51-A804-5619F21F20B4}"/>
          </ac:inkMkLst>
        </pc:inkChg>
        <pc:inkChg chg="add del">
          <ac:chgData name="guan jie" userId="0daab13e89ff3111" providerId="LiveId" clId="{66C0AC9F-93AF-49EF-A9D4-CC5C72202D8C}" dt="2019-07-21T05:32:16.861" v="88"/>
          <ac:inkMkLst>
            <pc:docMk/>
            <pc:sldMk cId="833717339" sldId="256"/>
            <ac:inkMk id="82" creationId="{AFB0FB08-A31D-4D34-BC5B-DFB5DECC0DF9}"/>
          </ac:inkMkLst>
        </pc:inkChg>
        <pc:inkChg chg="add del">
          <ac:chgData name="guan jie" userId="0daab13e89ff3111" providerId="LiveId" clId="{66C0AC9F-93AF-49EF-A9D4-CC5C72202D8C}" dt="2019-07-21T05:32:16.861" v="88"/>
          <ac:inkMkLst>
            <pc:docMk/>
            <pc:sldMk cId="833717339" sldId="256"/>
            <ac:inkMk id="83" creationId="{E903442F-9537-4CAA-80A0-45AC70208D9A}"/>
          </ac:inkMkLst>
        </pc:inkChg>
        <pc:inkChg chg="add del">
          <ac:chgData name="guan jie" userId="0daab13e89ff3111" providerId="LiveId" clId="{66C0AC9F-93AF-49EF-A9D4-CC5C72202D8C}" dt="2019-07-21T05:32:16.861" v="88"/>
          <ac:inkMkLst>
            <pc:docMk/>
            <pc:sldMk cId="833717339" sldId="256"/>
            <ac:inkMk id="84" creationId="{2562B448-5451-4EB8-9641-FD320F60A086}"/>
          </ac:inkMkLst>
        </pc:inkChg>
        <pc:inkChg chg="add del">
          <ac:chgData name="guan jie" userId="0daab13e89ff3111" providerId="LiveId" clId="{66C0AC9F-93AF-49EF-A9D4-CC5C72202D8C}" dt="2019-07-21T05:32:16.861" v="88"/>
          <ac:inkMkLst>
            <pc:docMk/>
            <pc:sldMk cId="833717339" sldId="256"/>
            <ac:inkMk id="85" creationId="{E5DCCB5E-319A-4717-ABCA-BE63AA2FDE35}"/>
          </ac:inkMkLst>
        </pc:inkChg>
        <pc:inkChg chg="add del">
          <ac:chgData name="guan jie" userId="0daab13e89ff3111" providerId="LiveId" clId="{66C0AC9F-93AF-49EF-A9D4-CC5C72202D8C}" dt="2019-07-21T05:32:16.861" v="88"/>
          <ac:inkMkLst>
            <pc:docMk/>
            <pc:sldMk cId="833717339" sldId="256"/>
            <ac:inkMk id="86" creationId="{CED51193-D1FF-4CF2-9CF7-AD47A73812EF}"/>
          </ac:inkMkLst>
        </pc:inkChg>
        <pc:inkChg chg="add del">
          <ac:chgData name="guan jie" userId="0daab13e89ff3111" providerId="LiveId" clId="{66C0AC9F-93AF-49EF-A9D4-CC5C72202D8C}" dt="2019-07-21T05:32:16.861" v="88"/>
          <ac:inkMkLst>
            <pc:docMk/>
            <pc:sldMk cId="833717339" sldId="256"/>
            <ac:inkMk id="87" creationId="{D19BFBAE-1B0E-4AAD-BBA0-8D04C90F11A8}"/>
          </ac:inkMkLst>
        </pc:inkChg>
        <pc:inkChg chg="add del">
          <ac:chgData name="guan jie" userId="0daab13e89ff3111" providerId="LiveId" clId="{66C0AC9F-93AF-49EF-A9D4-CC5C72202D8C}" dt="2019-07-21T05:32:16.861" v="88"/>
          <ac:inkMkLst>
            <pc:docMk/>
            <pc:sldMk cId="833717339" sldId="256"/>
            <ac:inkMk id="88" creationId="{35320578-AD29-474D-AACB-9A7AA2ED8FBB}"/>
          </ac:inkMkLst>
        </pc:inkChg>
        <pc:inkChg chg="add del">
          <ac:chgData name="guan jie" userId="0daab13e89ff3111" providerId="LiveId" clId="{66C0AC9F-93AF-49EF-A9D4-CC5C72202D8C}" dt="2019-07-21T05:32:20.345" v="93"/>
          <ac:inkMkLst>
            <pc:docMk/>
            <pc:sldMk cId="833717339" sldId="256"/>
            <ac:inkMk id="89" creationId="{10BC8BCF-C94F-4C60-91EB-E2E66E89565E}"/>
          </ac:inkMkLst>
        </pc:inkChg>
        <pc:inkChg chg="add del">
          <ac:chgData name="guan jie" userId="0daab13e89ff3111" providerId="LiveId" clId="{66C0AC9F-93AF-49EF-A9D4-CC5C72202D8C}" dt="2019-07-21T05:32:20.345" v="93"/>
          <ac:inkMkLst>
            <pc:docMk/>
            <pc:sldMk cId="833717339" sldId="256"/>
            <ac:inkMk id="90" creationId="{2D0CB157-4CE2-4B23-B582-D11AFB04E27C}"/>
          </ac:inkMkLst>
        </pc:inkChg>
        <pc:inkChg chg="add del">
          <ac:chgData name="guan jie" userId="0daab13e89ff3111" providerId="LiveId" clId="{66C0AC9F-93AF-49EF-A9D4-CC5C72202D8C}" dt="2019-07-21T05:32:20.345" v="93"/>
          <ac:inkMkLst>
            <pc:docMk/>
            <pc:sldMk cId="833717339" sldId="256"/>
            <ac:inkMk id="91" creationId="{F41E9FE2-F779-423F-A3DC-0720E81F014D}"/>
          </ac:inkMkLst>
        </pc:inkChg>
        <pc:inkChg chg="add del">
          <ac:chgData name="guan jie" userId="0daab13e89ff3111" providerId="LiveId" clId="{66C0AC9F-93AF-49EF-A9D4-CC5C72202D8C}" dt="2019-07-21T05:32:20.345" v="93"/>
          <ac:inkMkLst>
            <pc:docMk/>
            <pc:sldMk cId="833717339" sldId="256"/>
            <ac:inkMk id="92" creationId="{41C6E110-CB6A-4990-BD41-5ABDD9BD4DB3}"/>
          </ac:inkMkLst>
        </pc:inkChg>
        <pc:inkChg chg="add del">
          <ac:chgData name="guan jie" userId="0daab13e89ff3111" providerId="LiveId" clId="{66C0AC9F-93AF-49EF-A9D4-CC5C72202D8C}" dt="2019-07-21T05:32:20.345" v="93"/>
          <ac:inkMkLst>
            <pc:docMk/>
            <pc:sldMk cId="833717339" sldId="256"/>
            <ac:inkMk id="93" creationId="{2E45E082-0867-4746-90F8-1451DE52B7DF}"/>
          </ac:inkMkLst>
        </pc:inkChg>
        <pc:inkChg chg="add del">
          <ac:chgData name="guan jie" userId="0daab13e89ff3111" providerId="LiveId" clId="{66C0AC9F-93AF-49EF-A9D4-CC5C72202D8C}" dt="2019-07-21T05:32:24.861" v="100"/>
          <ac:inkMkLst>
            <pc:docMk/>
            <pc:sldMk cId="833717339" sldId="256"/>
            <ac:inkMk id="94" creationId="{C828F36A-D3E6-4A8E-861F-95BBF6574309}"/>
          </ac:inkMkLst>
        </pc:inkChg>
        <pc:inkChg chg="add del">
          <ac:chgData name="guan jie" userId="0daab13e89ff3111" providerId="LiveId" clId="{66C0AC9F-93AF-49EF-A9D4-CC5C72202D8C}" dt="2019-07-21T05:32:24.861" v="100"/>
          <ac:inkMkLst>
            <pc:docMk/>
            <pc:sldMk cId="833717339" sldId="256"/>
            <ac:inkMk id="95" creationId="{2958EB61-2693-40B4-B329-043F4BC2DE5B}"/>
          </ac:inkMkLst>
        </pc:inkChg>
        <pc:inkChg chg="add del">
          <ac:chgData name="guan jie" userId="0daab13e89ff3111" providerId="LiveId" clId="{66C0AC9F-93AF-49EF-A9D4-CC5C72202D8C}" dt="2019-07-21T05:32:24.861" v="100"/>
          <ac:inkMkLst>
            <pc:docMk/>
            <pc:sldMk cId="833717339" sldId="256"/>
            <ac:inkMk id="96" creationId="{97DC5F11-5182-4555-B626-6964BF322A84}"/>
          </ac:inkMkLst>
        </pc:inkChg>
        <pc:inkChg chg="add del">
          <ac:chgData name="guan jie" userId="0daab13e89ff3111" providerId="LiveId" clId="{66C0AC9F-93AF-49EF-A9D4-CC5C72202D8C}" dt="2019-07-21T05:32:24.861" v="100"/>
          <ac:inkMkLst>
            <pc:docMk/>
            <pc:sldMk cId="833717339" sldId="256"/>
            <ac:inkMk id="97" creationId="{2AD55D90-B13F-4513-8415-E1E2781C9510}"/>
          </ac:inkMkLst>
        </pc:inkChg>
        <pc:inkChg chg="add del">
          <ac:chgData name="guan jie" userId="0daab13e89ff3111" providerId="LiveId" clId="{66C0AC9F-93AF-49EF-A9D4-CC5C72202D8C}" dt="2019-07-21T05:32:24.861" v="100"/>
          <ac:inkMkLst>
            <pc:docMk/>
            <pc:sldMk cId="833717339" sldId="256"/>
            <ac:inkMk id="98" creationId="{8AA195EE-0317-4CBE-B566-FB6BD5CA2B1B}"/>
          </ac:inkMkLst>
        </pc:inkChg>
        <pc:inkChg chg="add del">
          <ac:chgData name="guan jie" userId="0daab13e89ff3111" providerId="LiveId" clId="{66C0AC9F-93AF-49EF-A9D4-CC5C72202D8C}" dt="2019-07-21T05:32:24.861" v="100"/>
          <ac:inkMkLst>
            <pc:docMk/>
            <pc:sldMk cId="833717339" sldId="256"/>
            <ac:inkMk id="99" creationId="{47906D7B-5352-4617-B7AC-0BBBC900E868}"/>
          </ac:inkMkLst>
        </pc:inkChg>
        <pc:inkChg chg="add del">
          <ac:chgData name="guan jie" userId="0daab13e89ff3111" providerId="LiveId" clId="{66C0AC9F-93AF-49EF-A9D4-CC5C72202D8C}" dt="2019-07-21T05:32:24.861" v="100"/>
          <ac:inkMkLst>
            <pc:docMk/>
            <pc:sldMk cId="833717339" sldId="256"/>
            <ac:inkMk id="100" creationId="{5C26F9B3-FE7D-4D72-BFBB-7354E6EDF61D}"/>
          </ac:inkMkLst>
        </pc:inkChg>
        <pc:inkChg chg="add del">
          <ac:chgData name="guan jie" userId="0daab13e89ff3111" providerId="LiveId" clId="{66C0AC9F-93AF-49EF-A9D4-CC5C72202D8C}" dt="2019-07-21T05:33:39.103" v="165"/>
          <ac:inkMkLst>
            <pc:docMk/>
            <pc:sldMk cId="833717339" sldId="256"/>
            <ac:inkMk id="101" creationId="{D4EE6CFA-4E3D-4636-A351-A8C5E4C12B50}"/>
          </ac:inkMkLst>
        </pc:inkChg>
        <pc:inkChg chg="add del">
          <ac:chgData name="guan jie" userId="0daab13e89ff3111" providerId="LiveId" clId="{66C0AC9F-93AF-49EF-A9D4-CC5C72202D8C}" dt="2019-07-21T05:32:38.074" v="109"/>
          <ac:inkMkLst>
            <pc:docMk/>
            <pc:sldMk cId="833717339" sldId="256"/>
            <ac:inkMk id="102" creationId="{082F54C8-189A-4EE6-B4DF-B7AF46C34FEA}"/>
          </ac:inkMkLst>
        </pc:inkChg>
        <pc:inkChg chg="add del">
          <ac:chgData name="guan jie" userId="0daab13e89ff3111" providerId="LiveId" clId="{66C0AC9F-93AF-49EF-A9D4-CC5C72202D8C}" dt="2019-07-21T05:32:38.074" v="109"/>
          <ac:inkMkLst>
            <pc:docMk/>
            <pc:sldMk cId="833717339" sldId="256"/>
            <ac:inkMk id="103" creationId="{FE5E27EA-3E27-4B03-86EF-8416349E4C1F}"/>
          </ac:inkMkLst>
        </pc:inkChg>
        <pc:inkChg chg="add del">
          <ac:chgData name="guan jie" userId="0daab13e89ff3111" providerId="LiveId" clId="{66C0AC9F-93AF-49EF-A9D4-CC5C72202D8C}" dt="2019-07-21T05:32:38.074" v="109"/>
          <ac:inkMkLst>
            <pc:docMk/>
            <pc:sldMk cId="833717339" sldId="256"/>
            <ac:inkMk id="104" creationId="{535A37D9-B104-4337-A0AB-AEA2914CEF6B}"/>
          </ac:inkMkLst>
        </pc:inkChg>
        <pc:inkChg chg="add del">
          <ac:chgData name="guan jie" userId="0daab13e89ff3111" providerId="LiveId" clId="{66C0AC9F-93AF-49EF-A9D4-CC5C72202D8C}" dt="2019-07-21T05:32:38.074" v="109"/>
          <ac:inkMkLst>
            <pc:docMk/>
            <pc:sldMk cId="833717339" sldId="256"/>
            <ac:inkMk id="105" creationId="{9E508C09-7A87-4BE3-B4C9-BCABA49212E1}"/>
          </ac:inkMkLst>
        </pc:inkChg>
        <pc:inkChg chg="add del">
          <ac:chgData name="guan jie" userId="0daab13e89ff3111" providerId="LiveId" clId="{66C0AC9F-93AF-49EF-A9D4-CC5C72202D8C}" dt="2019-07-21T05:32:38.074" v="109"/>
          <ac:inkMkLst>
            <pc:docMk/>
            <pc:sldMk cId="833717339" sldId="256"/>
            <ac:inkMk id="106" creationId="{772D9414-4C0B-48B5-9E9D-79BE131D016D}"/>
          </ac:inkMkLst>
        </pc:inkChg>
        <pc:inkChg chg="add del">
          <ac:chgData name="guan jie" userId="0daab13e89ff3111" providerId="LiveId" clId="{66C0AC9F-93AF-49EF-A9D4-CC5C72202D8C}" dt="2019-07-21T05:32:38.074" v="109"/>
          <ac:inkMkLst>
            <pc:docMk/>
            <pc:sldMk cId="833717339" sldId="256"/>
            <ac:inkMk id="107" creationId="{2CD011BD-5B67-48B9-A0F4-9F1F160570BF}"/>
          </ac:inkMkLst>
        </pc:inkChg>
        <pc:inkChg chg="add del">
          <ac:chgData name="guan jie" userId="0daab13e89ff3111" providerId="LiveId" clId="{66C0AC9F-93AF-49EF-A9D4-CC5C72202D8C}" dt="2019-07-21T05:32:38.074" v="109"/>
          <ac:inkMkLst>
            <pc:docMk/>
            <pc:sldMk cId="833717339" sldId="256"/>
            <ac:inkMk id="108" creationId="{F81B5320-3BB4-4BAA-BDB1-39B09F0C9CBB}"/>
          </ac:inkMkLst>
        </pc:inkChg>
        <pc:inkChg chg="add del">
          <ac:chgData name="guan jie" userId="0daab13e89ff3111" providerId="LiveId" clId="{66C0AC9F-93AF-49EF-A9D4-CC5C72202D8C}" dt="2019-07-21T05:32:38.074" v="109"/>
          <ac:inkMkLst>
            <pc:docMk/>
            <pc:sldMk cId="833717339" sldId="256"/>
            <ac:inkMk id="109" creationId="{27D48D57-10C6-492E-A658-86B4804122BC}"/>
          </ac:inkMkLst>
        </pc:inkChg>
        <pc:inkChg chg="add del">
          <ac:chgData name="guan jie" userId="0daab13e89ff3111" providerId="LiveId" clId="{66C0AC9F-93AF-49EF-A9D4-CC5C72202D8C}" dt="2019-07-21T05:32:40.987" v="112"/>
          <ac:inkMkLst>
            <pc:docMk/>
            <pc:sldMk cId="833717339" sldId="256"/>
            <ac:inkMk id="110" creationId="{8B011526-AA97-45BE-A4F4-910227B5FF29}"/>
          </ac:inkMkLst>
        </pc:inkChg>
        <pc:inkChg chg="add del">
          <ac:chgData name="guan jie" userId="0daab13e89ff3111" providerId="LiveId" clId="{66C0AC9F-93AF-49EF-A9D4-CC5C72202D8C}" dt="2019-07-21T05:32:40.987" v="112"/>
          <ac:inkMkLst>
            <pc:docMk/>
            <pc:sldMk cId="833717339" sldId="256"/>
            <ac:inkMk id="111" creationId="{679531F9-B467-4C3E-BDA7-C5795238A17A}"/>
          </ac:inkMkLst>
        </pc:inkChg>
        <pc:inkChg chg="add del">
          <ac:chgData name="guan jie" userId="0daab13e89ff3111" providerId="LiveId" clId="{66C0AC9F-93AF-49EF-A9D4-CC5C72202D8C}" dt="2019-07-21T05:32:40.987" v="112"/>
          <ac:inkMkLst>
            <pc:docMk/>
            <pc:sldMk cId="833717339" sldId="256"/>
            <ac:inkMk id="112" creationId="{CC914B30-FD51-43B5-AC16-3EFF4176CE2B}"/>
          </ac:inkMkLst>
        </pc:inkChg>
        <pc:inkChg chg="add del">
          <ac:chgData name="guan jie" userId="0daab13e89ff3111" providerId="LiveId" clId="{66C0AC9F-93AF-49EF-A9D4-CC5C72202D8C}" dt="2019-07-21T05:32:44.846" v="116"/>
          <ac:inkMkLst>
            <pc:docMk/>
            <pc:sldMk cId="833717339" sldId="256"/>
            <ac:inkMk id="113" creationId="{2BF63B62-D9E2-45C0-A659-659184459C32}"/>
          </ac:inkMkLst>
        </pc:inkChg>
        <pc:inkChg chg="add del">
          <ac:chgData name="guan jie" userId="0daab13e89ff3111" providerId="LiveId" clId="{66C0AC9F-93AF-49EF-A9D4-CC5C72202D8C}" dt="2019-07-21T05:32:44.846" v="116"/>
          <ac:inkMkLst>
            <pc:docMk/>
            <pc:sldMk cId="833717339" sldId="256"/>
            <ac:inkMk id="114" creationId="{7DB62FDD-2A5D-4CCD-8CFB-73794AA36DC4}"/>
          </ac:inkMkLst>
        </pc:inkChg>
        <pc:inkChg chg="add del">
          <ac:chgData name="guan jie" userId="0daab13e89ff3111" providerId="LiveId" clId="{66C0AC9F-93AF-49EF-A9D4-CC5C72202D8C}" dt="2019-07-21T05:32:44.846" v="116"/>
          <ac:inkMkLst>
            <pc:docMk/>
            <pc:sldMk cId="833717339" sldId="256"/>
            <ac:inkMk id="115" creationId="{6D96F830-18E7-4893-988D-C418CE9E7649}"/>
          </ac:inkMkLst>
        </pc:inkChg>
        <pc:inkChg chg="add del">
          <ac:chgData name="guan jie" userId="0daab13e89ff3111" providerId="LiveId" clId="{66C0AC9F-93AF-49EF-A9D4-CC5C72202D8C}" dt="2019-07-21T05:32:44.846" v="116"/>
          <ac:inkMkLst>
            <pc:docMk/>
            <pc:sldMk cId="833717339" sldId="256"/>
            <ac:inkMk id="116" creationId="{05B8E773-76DF-42A3-90F4-B7B18D8EC8CB}"/>
          </ac:inkMkLst>
        </pc:inkChg>
        <pc:inkChg chg="add">
          <ac:chgData name="guan jie" userId="0daab13e89ff3111" providerId="LiveId" clId="{66C0AC9F-93AF-49EF-A9D4-CC5C72202D8C}" dt="2019-07-21T05:32:44.846" v="116"/>
          <ac:inkMkLst>
            <pc:docMk/>
            <pc:sldMk cId="833717339" sldId="256"/>
            <ac:inkMk id="117" creationId="{8B821440-BB3B-4D58-AFA9-8A358527BEAC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18" creationId="{FC1CFD57-F106-43CD-B70F-8034DF34BDCB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19" creationId="{7DA9C8C9-4433-4CDD-8174-188477188641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20" creationId="{58BF2986-D1DA-4860-953C-13123736D95A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21" creationId="{FB25C608-FDDA-44FA-A151-44637952F0CC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22" creationId="{C844FB0D-A000-45EA-816D-E6639D3C6BBF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23" creationId="{C1FD830D-7039-4C26-BB8C-71CF0DB83763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24" creationId="{5FB26B57-5E8E-4E1F-B6AA-65310AF26203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25" creationId="{DD666B9F-1D90-4682-BBD1-09B3DE97AFDD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26" creationId="{8A8CBAA3-6253-4F94-8934-38A586E854E0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27" creationId="{757A6122-9D3F-4209-9E7B-28E031DCAEBB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28" creationId="{36A32311-4137-49E1-83D0-ABDBD4D68244}"/>
          </ac:inkMkLst>
        </pc:inkChg>
        <pc:inkChg chg="add del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29" creationId="{48059A5F-B123-4982-8796-D8F521ED0B25}"/>
          </ac:inkMkLst>
        </pc:inkChg>
        <pc:inkChg chg="add">
          <ac:chgData name="guan jie" userId="0daab13e89ff3111" providerId="LiveId" clId="{66C0AC9F-93AF-49EF-A9D4-CC5C72202D8C}" dt="2019-07-21T05:32:55.613" v="129"/>
          <ac:inkMkLst>
            <pc:docMk/>
            <pc:sldMk cId="833717339" sldId="256"/>
            <ac:inkMk id="130" creationId="{E5A04ADC-D0D5-4797-BCB7-54DCDEB8AFD9}"/>
          </ac:inkMkLst>
        </pc:inkChg>
        <pc:inkChg chg="add del">
          <ac:chgData name="guan jie" userId="0daab13e89ff3111" providerId="LiveId" clId="{66C0AC9F-93AF-49EF-A9D4-CC5C72202D8C}" dt="2019-07-21T05:33:15.472" v="140"/>
          <ac:inkMkLst>
            <pc:docMk/>
            <pc:sldMk cId="833717339" sldId="256"/>
            <ac:inkMk id="131" creationId="{5CA6E3FA-3444-4B51-8847-72F12D901EE7}"/>
          </ac:inkMkLst>
        </pc:inkChg>
        <pc:inkChg chg="add del">
          <ac:chgData name="guan jie" userId="0daab13e89ff3111" providerId="LiveId" clId="{66C0AC9F-93AF-49EF-A9D4-CC5C72202D8C}" dt="2019-07-21T05:33:15.472" v="140"/>
          <ac:inkMkLst>
            <pc:docMk/>
            <pc:sldMk cId="833717339" sldId="256"/>
            <ac:inkMk id="132" creationId="{1DC9CE1B-5537-4C3C-A50A-9EB463550426}"/>
          </ac:inkMkLst>
        </pc:inkChg>
        <pc:inkChg chg="add del">
          <ac:chgData name="guan jie" userId="0daab13e89ff3111" providerId="LiveId" clId="{66C0AC9F-93AF-49EF-A9D4-CC5C72202D8C}" dt="2019-07-21T05:33:15.472" v="140"/>
          <ac:inkMkLst>
            <pc:docMk/>
            <pc:sldMk cId="833717339" sldId="256"/>
            <ac:inkMk id="133" creationId="{95EF3C21-67C1-4DCA-B631-C9B207835051}"/>
          </ac:inkMkLst>
        </pc:inkChg>
        <pc:inkChg chg="add del">
          <ac:chgData name="guan jie" userId="0daab13e89ff3111" providerId="LiveId" clId="{66C0AC9F-93AF-49EF-A9D4-CC5C72202D8C}" dt="2019-07-21T05:33:15.472" v="140"/>
          <ac:inkMkLst>
            <pc:docMk/>
            <pc:sldMk cId="833717339" sldId="256"/>
            <ac:inkMk id="134" creationId="{486514C5-5148-4A8D-B06A-8DB69A009C03}"/>
          </ac:inkMkLst>
        </pc:inkChg>
        <pc:inkChg chg="add del">
          <ac:chgData name="guan jie" userId="0daab13e89ff3111" providerId="LiveId" clId="{66C0AC9F-93AF-49EF-A9D4-CC5C72202D8C}" dt="2019-07-21T05:33:15.472" v="140"/>
          <ac:inkMkLst>
            <pc:docMk/>
            <pc:sldMk cId="833717339" sldId="256"/>
            <ac:inkMk id="135" creationId="{1C9DED9A-C39C-480E-A06F-1E0AB37498D4}"/>
          </ac:inkMkLst>
        </pc:inkChg>
        <pc:inkChg chg="add del">
          <ac:chgData name="guan jie" userId="0daab13e89ff3111" providerId="LiveId" clId="{66C0AC9F-93AF-49EF-A9D4-CC5C72202D8C}" dt="2019-07-21T05:33:15.472" v="140"/>
          <ac:inkMkLst>
            <pc:docMk/>
            <pc:sldMk cId="833717339" sldId="256"/>
            <ac:inkMk id="136" creationId="{1D654681-0492-46FB-A6D0-5D0E61B9516F}"/>
          </ac:inkMkLst>
        </pc:inkChg>
        <pc:inkChg chg="add del">
          <ac:chgData name="guan jie" userId="0daab13e89ff3111" providerId="LiveId" clId="{66C0AC9F-93AF-49EF-A9D4-CC5C72202D8C}" dt="2019-07-21T05:33:15.472" v="140"/>
          <ac:inkMkLst>
            <pc:docMk/>
            <pc:sldMk cId="833717339" sldId="256"/>
            <ac:inkMk id="137" creationId="{F338D6FD-1EA7-46BA-AA0A-5B3094F0AD00}"/>
          </ac:inkMkLst>
        </pc:inkChg>
        <pc:inkChg chg="add del">
          <ac:chgData name="guan jie" userId="0daab13e89ff3111" providerId="LiveId" clId="{66C0AC9F-93AF-49EF-A9D4-CC5C72202D8C}" dt="2019-07-21T05:33:15.472" v="140"/>
          <ac:inkMkLst>
            <pc:docMk/>
            <pc:sldMk cId="833717339" sldId="256"/>
            <ac:inkMk id="138" creationId="{5E1A3599-2572-4295-8ACF-83580611B9C7}"/>
          </ac:inkMkLst>
        </pc:inkChg>
        <pc:inkChg chg="add del">
          <ac:chgData name="guan jie" userId="0daab13e89ff3111" providerId="LiveId" clId="{66C0AC9F-93AF-49EF-A9D4-CC5C72202D8C}" dt="2019-07-21T05:33:15.472" v="140"/>
          <ac:inkMkLst>
            <pc:docMk/>
            <pc:sldMk cId="833717339" sldId="256"/>
            <ac:inkMk id="139" creationId="{F412E47A-9CDD-4BFA-936E-8C85C5A6C7B2}"/>
          </ac:inkMkLst>
        </pc:inkChg>
        <pc:inkChg chg="add del">
          <ac:chgData name="guan jie" userId="0daab13e89ff3111" providerId="LiveId" clId="{66C0AC9F-93AF-49EF-A9D4-CC5C72202D8C}" dt="2019-07-21T05:33:15.472" v="140"/>
          <ac:inkMkLst>
            <pc:docMk/>
            <pc:sldMk cId="833717339" sldId="256"/>
            <ac:inkMk id="140" creationId="{D4BA4BBE-C70F-43F2-8117-238E24E21526}"/>
          </ac:inkMkLst>
        </pc:inkChg>
        <pc:inkChg chg="add del">
          <ac:chgData name="guan jie" userId="0daab13e89ff3111" providerId="LiveId" clId="{66C0AC9F-93AF-49EF-A9D4-CC5C72202D8C}" dt="2019-07-21T05:33:21.250" v="150"/>
          <ac:inkMkLst>
            <pc:docMk/>
            <pc:sldMk cId="833717339" sldId="256"/>
            <ac:inkMk id="141" creationId="{956E68B3-C778-469D-98F4-1292AE1A0230}"/>
          </ac:inkMkLst>
        </pc:inkChg>
        <pc:inkChg chg="add del">
          <ac:chgData name="guan jie" userId="0daab13e89ff3111" providerId="LiveId" clId="{66C0AC9F-93AF-49EF-A9D4-CC5C72202D8C}" dt="2019-07-21T05:33:21.250" v="150"/>
          <ac:inkMkLst>
            <pc:docMk/>
            <pc:sldMk cId="833717339" sldId="256"/>
            <ac:inkMk id="142" creationId="{E2AC05F7-5B13-41DF-AF70-852E08B4F8EB}"/>
          </ac:inkMkLst>
        </pc:inkChg>
        <pc:inkChg chg="add del">
          <ac:chgData name="guan jie" userId="0daab13e89ff3111" providerId="LiveId" clId="{66C0AC9F-93AF-49EF-A9D4-CC5C72202D8C}" dt="2019-07-21T05:33:21.250" v="150"/>
          <ac:inkMkLst>
            <pc:docMk/>
            <pc:sldMk cId="833717339" sldId="256"/>
            <ac:inkMk id="143" creationId="{2664AB07-B830-42F3-8320-624D7ACC9164}"/>
          </ac:inkMkLst>
        </pc:inkChg>
        <pc:inkChg chg="add del">
          <ac:chgData name="guan jie" userId="0daab13e89ff3111" providerId="LiveId" clId="{66C0AC9F-93AF-49EF-A9D4-CC5C72202D8C}" dt="2019-07-21T05:33:21.250" v="150"/>
          <ac:inkMkLst>
            <pc:docMk/>
            <pc:sldMk cId="833717339" sldId="256"/>
            <ac:inkMk id="144" creationId="{2C3C4F8E-B54E-4982-BDD2-D0361AC7F002}"/>
          </ac:inkMkLst>
        </pc:inkChg>
        <pc:inkChg chg="add del">
          <ac:chgData name="guan jie" userId="0daab13e89ff3111" providerId="LiveId" clId="{66C0AC9F-93AF-49EF-A9D4-CC5C72202D8C}" dt="2019-07-21T05:33:21.250" v="150"/>
          <ac:inkMkLst>
            <pc:docMk/>
            <pc:sldMk cId="833717339" sldId="256"/>
            <ac:inkMk id="145" creationId="{2B2659C5-F81E-4950-8027-F2BD6E7C7874}"/>
          </ac:inkMkLst>
        </pc:inkChg>
        <pc:inkChg chg="add del">
          <ac:chgData name="guan jie" userId="0daab13e89ff3111" providerId="LiveId" clId="{66C0AC9F-93AF-49EF-A9D4-CC5C72202D8C}" dt="2019-07-21T05:33:21.250" v="150"/>
          <ac:inkMkLst>
            <pc:docMk/>
            <pc:sldMk cId="833717339" sldId="256"/>
            <ac:inkMk id="146" creationId="{22ADC806-DBA6-4813-987E-3C90AFE65989}"/>
          </ac:inkMkLst>
        </pc:inkChg>
        <pc:inkChg chg="add del">
          <ac:chgData name="guan jie" userId="0daab13e89ff3111" providerId="LiveId" clId="{66C0AC9F-93AF-49EF-A9D4-CC5C72202D8C}" dt="2019-07-21T05:33:21.250" v="150"/>
          <ac:inkMkLst>
            <pc:docMk/>
            <pc:sldMk cId="833717339" sldId="256"/>
            <ac:inkMk id="147" creationId="{35B2FA95-05D1-4CC1-80FA-4BD86C39FE39}"/>
          </ac:inkMkLst>
        </pc:inkChg>
        <pc:inkChg chg="add del">
          <ac:chgData name="guan jie" userId="0daab13e89ff3111" providerId="LiveId" clId="{66C0AC9F-93AF-49EF-A9D4-CC5C72202D8C}" dt="2019-07-21T05:33:21.250" v="150"/>
          <ac:inkMkLst>
            <pc:docMk/>
            <pc:sldMk cId="833717339" sldId="256"/>
            <ac:inkMk id="148" creationId="{83377401-D6A2-4292-BDCB-E8A614AEA68B}"/>
          </ac:inkMkLst>
        </pc:inkChg>
        <pc:inkChg chg="add del">
          <ac:chgData name="guan jie" userId="0daab13e89ff3111" providerId="LiveId" clId="{66C0AC9F-93AF-49EF-A9D4-CC5C72202D8C}" dt="2019-07-21T05:33:21.250" v="150"/>
          <ac:inkMkLst>
            <pc:docMk/>
            <pc:sldMk cId="833717339" sldId="256"/>
            <ac:inkMk id="149" creationId="{C4F81065-CBB3-468A-9065-42C801589689}"/>
          </ac:inkMkLst>
        </pc:inkChg>
        <pc:inkChg chg="add del">
          <ac:chgData name="guan jie" userId="0daab13e89ff3111" providerId="LiveId" clId="{66C0AC9F-93AF-49EF-A9D4-CC5C72202D8C}" dt="2019-07-21T05:33:21.250" v="150"/>
          <ac:inkMkLst>
            <pc:docMk/>
            <pc:sldMk cId="833717339" sldId="256"/>
            <ac:inkMk id="150" creationId="{9D09E39C-154C-42C7-AF13-67D32F28B5B2}"/>
          </ac:inkMkLst>
        </pc:inkChg>
        <pc:inkChg chg="add">
          <ac:chgData name="guan jie" userId="0daab13e89ff3111" providerId="LiveId" clId="{66C0AC9F-93AF-49EF-A9D4-CC5C72202D8C}" dt="2019-07-21T05:33:21.250" v="150"/>
          <ac:inkMkLst>
            <pc:docMk/>
            <pc:sldMk cId="833717339" sldId="256"/>
            <ac:inkMk id="151" creationId="{B5739B72-9AC0-4FB5-A0FC-F3C3B71B78C3}"/>
          </ac:inkMkLst>
        </pc:inkChg>
        <pc:inkChg chg="add del">
          <ac:chgData name="guan jie" userId="0daab13e89ff3111" providerId="LiveId" clId="{66C0AC9F-93AF-49EF-A9D4-CC5C72202D8C}" dt="2019-07-21T05:33:31.644" v="160"/>
          <ac:inkMkLst>
            <pc:docMk/>
            <pc:sldMk cId="833717339" sldId="256"/>
            <ac:inkMk id="152" creationId="{AB727FFB-AF58-4CA8-880E-AFD6B615EC29}"/>
          </ac:inkMkLst>
        </pc:inkChg>
        <pc:inkChg chg="add del">
          <ac:chgData name="guan jie" userId="0daab13e89ff3111" providerId="LiveId" clId="{66C0AC9F-93AF-49EF-A9D4-CC5C72202D8C}" dt="2019-07-21T05:33:31.644" v="160"/>
          <ac:inkMkLst>
            <pc:docMk/>
            <pc:sldMk cId="833717339" sldId="256"/>
            <ac:inkMk id="153" creationId="{5874B542-BE0B-4F45-822C-C0422E623519}"/>
          </ac:inkMkLst>
        </pc:inkChg>
        <pc:inkChg chg="add del">
          <ac:chgData name="guan jie" userId="0daab13e89ff3111" providerId="LiveId" clId="{66C0AC9F-93AF-49EF-A9D4-CC5C72202D8C}" dt="2019-07-21T05:33:31.644" v="160"/>
          <ac:inkMkLst>
            <pc:docMk/>
            <pc:sldMk cId="833717339" sldId="256"/>
            <ac:inkMk id="154" creationId="{BA1D5D11-F514-4F14-A504-F621DF2D1FC3}"/>
          </ac:inkMkLst>
        </pc:inkChg>
        <pc:inkChg chg="add del">
          <ac:chgData name="guan jie" userId="0daab13e89ff3111" providerId="LiveId" clId="{66C0AC9F-93AF-49EF-A9D4-CC5C72202D8C}" dt="2019-07-21T05:33:31.644" v="160"/>
          <ac:inkMkLst>
            <pc:docMk/>
            <pc:sldMk cId="833717339" sldId="256"/>
            <ac:inkMk id="155" creationId="{27F1E2AE-F45C-45E6-AC1F-5E7EE71975F7}"/>
          </ac:inkMkLst>
        </pc:inkChg>
        <pc:inkChg chg="add del">
          <ac:chgData name="guan jie" userId="0daab13e89ff3111" providerId="LiveId" clId="{66C0AC9F-93AF-49EF-A9D4-CC5C72202D8C}" dt="2019-07-21T05:33:31.644" v="160"/>
          <ac:inkMkLst>
            <pc:docMk/>
            <pc:sldMk cId="833717339" sldId="256"/>
            <ac:inkMk id="156" creationId="{B4BDC312-BC84-432A-A12A-2019AE03270F}"/>
          </ac:inkMkLst>
        </pc:inkChg>
        <pc:inkChg chg="add del">
          <ac:chgData name="guan jie" userId="0daab13e89ff3111" providerId="LiveId" clId="{66C0AC9F-93AF-49EF-A9D4-CC5C72202D8C}" dt="2019-07-21T05:33:31.644" v="160"/>
          <ac:inkMkLst>
            <pc:docMk/>
            <pc:sldMk cId="833717339" sldId="256"/>
            <ac:inkMk id="157" creationId="{BA8B6D13-CF93-4661-9F46-344A44D737AA}"/>
          </ac:inkMkLst>
        </pc:inkChg>
        <pc:inkChg chg="add del">
          <ac:chgData name="guan jie" userId="0daab13e89ff3111" providerId="LiveId" clId="{66C0AC9F-93AF-49EF-A9D4-CC5C72202D8C}" dt="2019-07-21T05:33:31.644" v="160"/>
          <ac:inkMkLst>
            <pc:docMk/>
            <pc:sldMk cId="833717339" sldId="256"/>
            <ac:inkMk id="158" creationId="{E8ABBB52-C5B4-4D70-A972-05CD4210988B}"/>
          </ac:inkMkLst>
        </pc:inkChg>
        <pc:inkChg chg="add del">
          <ac:chgData name="guan jie" userId="0daab13e89ff3111" providerId="LiveId" clId="{66C0AC9F-93AF-49EF-A9D4-CC5C72202D8C}" dt="2019-07-21T05:33:31.644" v="160"/>
          <ac:inkMkLst>
            <pc:docMk/>
            <pc:sldMk cId="833717339" sldId="256"/>
            <ac:inkMk id="159" creationId="{E6CF7893-FBD9-4B05-AB41-D09D8B8B5185}"/>
          </ac:inkMkLst>
        </pc:inkChg>
        <pc:inkChg chg="add del">
          <ac:chgData name="guan jie" userId="0daab13e89ff3111" providerId="LiveId" clId="{66C0AC9F-93AF-49EF-A9D4-CC5C72202D8C}" dt="2019-07-21T05:33:31.644" v="160"/>
          <ac:inkMkLst>
            <pc:docMk/>
            <pc:sldMk cId="833717339" sldId="256"/>
            <ac:inkMk id="160" creationId="{11C5F90F-BFAA-46B8-BA43-60F3F5B89C53}"/>
          </ac:inkMkLst>
        </pc:inkChg>
        <pc:inkChg chg="add">
          <ac:chgData name="guan jie" userId="0daab13e89ff3111" providerId="LiveId" clId="{66C0AC9F-93AF-49EF-A9D4-CC5C72202D8C}" dt="2019-07-21T05:33:31.644" v="160"/>
          <ac:inkMkLst>
            <pc:docMk/>
            <pc:sldMk cId="833717339" sldId="256"/>
            <ac:inkMk id="161" creationId="{346EB4BC-FD22-43B1-A57D-31B298D04C2B}"/>
          </ac:inkMkLst>
        </pc:inkChg>
        <pc:inkChg chg="add del">
          <ac:chgData name="guan jie" userId="0daab13e89ff3111" providerId="LiveId" clId="{66C0AC9F-93AF-49EF-A9D4-CC5C72202D8C}" dt="2019-07-21T05:33:36.563" v="163"/>
          <ac:inkMkLst>
            <pc:docMk/>
            <pc:sldMk cId="833717339" sldId="256"/>
            <ac:inkMk id="162" creationId="{A1F90CA2-9273-4ADB-81AE-4233BA7F13D8}"/>
          </ac:inkMkLst>
        </pc:inkChg>
        <pc:inkChg chg="add del">
          <ac:chgData name="guan jie" userId="0daab13e89ff3111" providerId="LiveId" clId="{66C0AC9F-93AF-49EF-A9D4-CC5C72202D8C}" dt="2019-07-21T05:33:36.563" v="163"/>
          <ac:inkMkLst>
            <pc:docMk/>
            <pc:sldMk cId="833717339" sldId="256"/>
            <ac:inkMk id="163" creationId="{E667DBEE-3315-4C95-BAE7-C34D568587DD}"/>
          </ac:inkMkLst>
        </pc:inkChg>
        <pc:inkChg chg="add del">
          <ac:chgData name="guan jie" userId="0daab13e89ff3111" providerId="LiveId" clId="{66C0AC9F-93AF-49EF-A9D4-CC5C72202D8C}" dt="2019-07-21T05:33:39.103" v="165"/>
          <ac:inkMkLst>
            <pc:docMk/>
            <pc:sldMk cId="833717339" sldId="256"/>
            <ac:inkMk id="164" creationId="{462D564B-9ACF-485D-8777-46561DABC9E7}"/>
          </ac:inkMkLst>
        </pc:inkChg>
        <pc:inkChg chg="add del">
          <ac:chgData name="guan jie" userId="0daab13e89ff3111" providerId="LiveId" clId="{66C0AC9F-93AF-49EF-A9D4-CC5C72202D8C}" dt="2019-07-21T05:33:39.103" v="165"/>
          <ac:inkMkLst>
            <pc:docMk/>
            <pc:sldMk cId="833717339" sldId="256"/>
            <ac:inkMk id="165" creationId="{5B7D7777-0F28-4C6D-9A57-20D8602511E0}"/>
          </ac:inkMkLst>
        </pc:inkChg>
        <pc:inkChg chg="add mod">
          <ac:chgData name="guan jie" userId="0daab13e89ff3111" providerId="LiveId" clId="{66C0AC9F-93AF-49EF-A9D4-CC5C72202D8C}" dt="2019-07-21T05:40:18.440" v="175" actId="1076"/>
          <ac:inkMkLst>
            <pc:docMk/>
            <pc:sldMk cId="833717339" sldId="256"/>
            <ac:inkMk id="166" creationId="{323EA2F6-1E87-4892-A4ED-2B1D73D690A2}"/>
          </ac:inkMkLst>
        </pc:inkChg>
        <pc:inkChg chg="add del">
          <ac:chgData name="guan jie" userId="0daab13e89ff3111" providerId="LiveId" clId="{66C0AC9F-93AF-49EF-A9D4-CC5C72202D8C}" dt="2019-07-21T05:34:01.021" v="169"/>
          <ac:inkMkLst>
            <pc:docMk/>
            <pc:sldMk cId="833717339" sldId="256"/>
            <ac:inkMk id="167" creationId="{9A5E8DF9-A056-41A2-8829-8F1A283579DA}"/>
          </ac:inkMkLst>
        </pc:inkChg>
        <pc:inkChg chg="add del">
          <ac:chgData name="guan jie" userId="0daab13e89ff3111" providerId="LiveId" clId="{66C0AC9F-93AF-49EF-A9D4-CC5C72202D8C}" dt="2019-07-21T05:34:01.021" v="169"/>
          <ac:inkMkLst>
            <pc:docMk/>
            <pc:sldMk cId="833717339" sldId="256"/>
            <ac:inkMk id="168" creationId="{C294114C-A2C5-4148-8A8B-BE967B6896E5}"/>
          </ac:inkMkLst>
        </pc:inkChg>
        <pc:inkChg chg="add">
          <ac:chgData name="guan jie" userId="0daab13e89ff3111" providerId="LiveId" clId="{66C0AC9F-93AF-49EF-A9D4-CC5C72202D8C}" dt="2019-07-21T05:34:00.261" v="168" actId="9405"/>
          <ac:inkMkLst>
            <pc:docMk/>
            <pc:sldMk cId="833717339" sldId="256"/>
            <ac:inkMk id="169" creationId="{3103D6D1-5FFB-4B70-8870-632EB848C1F7}"/>
          </ac:inkMkLst>
        </pc:inkChg>
        <pc:inkChg chg="add">
          <ac:chgData name="guan jie" userId="0daab13e89ff3111" providerId="LiveId" clId="{66C0AC9F-93AF-49EF-A9D4-CC5C72202D8C}" dt="2019-07-21T05:34:01.021" v="169"/>
          <ac:inkMkLst>
            <pc:docMk/>
            <pc:sldMk cId="833717339" sldId="256"/>
            <ac:inkMk id="170" creationId="{05BD430F-4A46-4245-B42C-AD8AE1D64E7E}"/>
          </ac:inkMkLst>
        </pc:inkChg>
        <pc:inkChg chg="add">
          <ac:chgData name="guan jie" userId="0daab13e89ff3111" providerId="LiveId" clId="{66C0AC9F-93AF-49EF-A9D4-CC5C72202D8C}" dt="2019-07-21T05:34:02.860" v="170" actId="9405"/>
          <ac:inkMkLst>
            <pc:docMk/>
            <pc:sldMk cId="833717339" sldId="256"/>
            <ac:inkMk id="171" creationId="{69597F51-0754-4A66-A13D-76F94C774ACD}"/>
          </ac:inkMkLst>
        </pc:inkChg>
        <pc:inkChg chg="add del">
          <ac:chgData name="guan jie" userId="0daab13e89ff3111" providerId="LiveId" clId="{66C0AC9F-93AF-49EF-A9D4-CC5C72202D8C}" dt="2019-07-21T05:34:08.098" v="173"/>
          <ac:inkMkLst>
            <pc:docMk/>
            <pc:sldMk cId="833717339" sldId="256"/>
            <ac:inkMk id="172" creationId="{BB81FC43-62DC-41B1-96F6-D21FB4C79452}"/>
          </ac:inkMkLst>
        </pc:inkChg>
        <pc:inkChg chg="add del">
          <ac:chgData name="guan jie" userId="0daab13e89ff3111" providerId="LiveId" clId="{66C0AC9F-93AF-49EF-A9D4-CC5C72202D8C}" dt="2019-07-21T05:34:08.098" v="173"/>
          <ac:inkMkLst>
            <pc:docMk/>
            <pc:sldMk cId="833717339" sldId="256"/>
            <ac:inkMk id="173" creationId="{9C8EAE23-214A-493D-8E94-D21439BF7BCD}"/>
          </ac:inkMkLst>
        </pc:inkChg>
        <pc:inkChg chg="add">
          <ac:chgData name="guan jie" userId="0daab13e89ff3111" providerId="LiveId" clId="{66C0AC9F-93AF-49EF-A9D4-CC5C72202D8C}" dt="2019-07-21T05:34:08.098" v="173"/>
          <ac:inkMkLst>
            <pc:docMk/>
            <pc:sldMk cId="833717339" sldId="256"/>
            <ac:inkMk id="174" creationId="{1DC3B210-E9D2-4926-AF1F-EF7373B37935}"/>
          </ac:inkMkLst>
        </pc:inkChg>
        <pc:inkChg chg="add">
          <ac:chgData name="guan jie" userId="0daab13e89ff3111" providerId="LiveId" clId="{66C0AC9F-93AF-49EF-A9D4-CC5C72202D8C}" dt="2019-07-21T05:35:36.671" v="174" actId="9405"/>
          <ac:inkMkLst>
            <pc:docMk/>
            <pc:sldMk cId="833717339" sldId="256"/>
            <ac:inkMk id="175" creationId="{A3ECAFEF-18F7-44D1-B2E6-AE6C7CBADC27}"/>
          </ac:inkMkLst>
        </pc:inkChg>
        <pc:inkChg chg="add del">
          <ac:chgData name="guan jie" userId="0daab13e89ff3111" providerId="LiveId" clId="{66C0AC9F-93AF-49EF-A9D4-CC5C72202D8C}" dt="2019-07-21T05:43:13.049" v="178"/>
          <ac:inkMkLst>
            <pc:docMk/>
            <pc:sldMk cId="833717339" sldId="256"/>
            <ac:inkMk id="176" creationId="{61AA7840-79E1-4AEC-AE2C-342700D76EB0}"/>
          </ac:inkMkLst>
        </pc:inkChg>
        <pc:inkChg chg="add del">
          <ac:chgData name="guan jie" userId="0daab13e89ff3111" providerId="LiveId" clId="{66C0AC9F-93AF-49EF-A9D4-CC5C72202D8C}" dt="2019-07-21T05:43:13.049" v="178"/>
          <ac:inkMkLst>
            <pc:docMk/>
            <pc:sldMk cId="833717339" sldId="256"/>
            <ac:inkMk id="177" creationId="{9F4966C9-0E77-454E-90D9-8C4A248D3FF7}"/>
          </ac:inkMkLst>
        </pc:inkChg>
        <pc:inkChg chg="add del">
          <ac:chgData name="guan jie" userId="0daab13e89ff3111" providerId="LiveId" clId="{66C0AC9F-93AF-49EF-A9D4-CC5C72202D8C}" dt="2019-07-21T05:43:15.892" v="180"/>
          <ac:inkMkLst>
            <pc:docMk/>
            <pc:sldMk cId="833717339" sldId="256"/>
            <ac:inkMk id="178" creationId="{39919868-CB4A-49AA-9686-5E7773AF0A3C}"/>
          </ac:inkMkLst>
        </pc:inkChg>
        <pc:inkChg chg="add del">
          <ac:chgData name="guan jie" userId="0daab13e89ff3111" providerId="LiveId" clId="{66C0AC9F-93AF-49EF-A9D4-CC5C72202D8C}" dt="2019-07-21T05:43:15.892" v="180"/>
          <ac:inkMkLst>
            <pc:docMk/>
            <pc:sldMk cId="833717339" sldId="256"/>
            <ac:inkMk id="179" creationId="{70347391-9AE6-44B4-8B89-16A93D5692A8}"/>
          </ac:inkMkLst>
        </pc:inkChg>
        <pc:inkChg chg="add">
          <ac:chgData name="guan jie" userId="0daab13e89ff3111" providerId="LiveId" clId="{66C0AC9F-93AF-49EF-A9D4-CC5C72202D8C}" dt="2019-07-21T05:43:15.892" v="180"/>
          <ac:inkMkLst>
            <pc:docMk/>
            <pc:sldMk cId="833717339" sldId="256"/>
            <ac:inkMk id="180" creationId="{8DA46381-92CF-43C5-ACC1-1D95E77852E6}"/>
          </ac:inkMkLst>
        </pc:inkChg>
        <pc:inkChg chg="add">
          <ac:chgData name="guan jie" userId="0daab13e89ff3111" providerId="LiveId" clId="{66C0AC9F-93AF-49EF-A9D4-CC5C72202D8C}" dt="2019-07-21T05:43:33.976" v="181" actId="9405"/>
          <ac:inkMkLst>
            <pc:docMk/>
            <pc:sldMk cId="833717339" sldId="256"/>
            <ac:inkMk id="181" creationId="{AF3F50C3-C34D-45DD-AD1E-0F2968A8EFEE}"/>
          </ac:inkMkLst>
        </pc:inkChg>
        <pc:inkChg chg="add">
          <ac:chgData name="guan jie" userId="0daab13e89ff3111" providerId="LiveId" clId="{66C0AC9F-93AF-49EF-A9D4-CC5C72202D8C}" dt="2019-07-21T05:43:38.497" v="182" actId="9405"/>
          <ac:inkMkLst>
            <pc:docMk/>
            <pc:sldMk cId="833717339" sldId="256"/>
            <ac:inkMk id="182" creationId="{465371EA-B5B0-4107-B7ED-48ADDF7AABC7}"/>
          </ac:inkMkLst>
        </pc:inkChg>
        <pc:inkChg chg="add">
          <ac:chgData name="guan jie" userId="0daab13e89ff3111" providerId="LiveId" clId="{66C0AC9F-93AF-49EF-A9D4-CC5C72202D8C}" dt="2019-07-21T05:43:46.854" v="183" actId="9405"/>
          <ac:inkMkLst>
            <pc:docMk/>
            <pc:sldMk cId="833717339" sldId="256"/>
            <ac:inkMk id="183" creationId="{3B392A2F-31AC-4907-87F3-D59A9FE0BB1F}"/>
          </ac:inkMkLst>
        </pc:inkChg>
        <pc:inkChg chg="add">
          <ac:chgData name="guan jie" userId="0daab13e89ff3111" providerId="LiveId" clId="{66C0AC9F-93AF-49EF-A9D4-CC5C72202D8C}" dt="2019-07-21T05:43:51.498" v="184" actId="9405"/>
          <ac:inkMkLst>
            <pc:docMk/>
            <pc:sldMk cId="833717339" sldId="256"/>
            <ac:inkMk id="184" creationId="{D94E084D-6F08-48E9-802F-E6009C69AEDC}"/>
          </ac:inkMkLst>
        </pc:inkChg>
      </pc:sldChg>
      <pc:sldChg chg="addSp delSp modSp add ord">
        <pc:chgData name="guan jie" userId="0daab13e89ff3111" providerId="LiveId" clId="{66C0AC9F-93AF-49EF-A9D4-CC5C72202D8C}" dt="2019-09-02T21:19:31.745" v="327"/>
        <pc:sldMkLst>
          <pc:docMk/>
          <pc:sldMk cId="1717995785" sldId="257"/>
        </pc:sldMkLst>
        <pc:spChg chg="add mod">
          <ac:chgData name="guan jie" userId="0daab13e89ff3111" providerId="LiveId" clId="{66C0AC9F-93AF-49EF-A9D4-CC5C72202D8C}" dt="2019-07-25T00:43:11.430" v="277" actId="20577"/>
          <ac:spMkLst>
            <pc:docMk/>
            <pc:sldMk cId="1717995785" sldId="257"/>
            <ac:spMk id="2" creationId="{786D6576-C14F-4399-8B4D-523EC4A596FF}"/>
          </ac:spMkLst>
        </pc:spChg>
        <pc:spChg chg="del">
          <ac:chgData name="guan jie" userId="0daab13e89ff3111" providerId="LiveId" clId="{66C0AC9F-93AF-49EF-A9D4-CC5C72202D8C}" dt="2019-07-24T14:54:35.767" v="186" actId="478"/>
          <ac:spMkLst>
            <pc:docMk/>
            <pc:sldMk cId="1717995785" sldId="257"/>
            <ac:spMk id="2" creationId="{F3AC7EAB-21C7-433D-BF8D-4850FF8F4DAA}"/>
          </ac:spMkLst>
        </pc:spChg>
        <pc:spChg chg="del">
          <ac:chgData name="guan jie" userId="0daab13e89ff3111" providerId="LiveId" clId="{66C0AC9F-93AF-49EF-A9D4-CC5C72202D8C}" dt="2019-07-24T14:54:37.318" v="187" actId="478"/>
          <ac:spMkLst>
            <pc:docMk/>
            <pc:sldMk cId="1717995785" sldId="257"/>
            <ac:spMk id="3" creationId="{A2A9EB9F-85F8-48C4-A83C-2177DC344EDD}"/>
          </ac:spMkLst>
        </pc:spChg>
        <pc:picChg chg="add mod modCrop">
          <ac:chgData name="guan jie" userId="0daab13e89ff3111" providerId="LiveId" clId="{66C0AC9F-93AF-49EF-A9D4-CC5C72202D8C}" dt="2019-07-24T15:09:35.247" v="196" actId="14100"/>
          <ac:picMkLst>
            <pc:docMk/>
            <pc:sldMk cId="1717995785" sldId="257"/>
            <ac:picMk id="5" creationId="{9E9A17A9-9E0F-443D-8466-087C31AB43FE}"/>
          </ac:picMkLst>
        </pc:picChg>
        <pc:picChg chg="add mod modCrop">
          <ac:chgData name="guan jie" userId="0daab13e89ff3111" providerId="LiveId" clId="{66C0AC9F-93AF-49EF-A9D4-CC5C72202D8C}" dt="2019-07-24T15:09:37.451" v="197" actId="1076"/>
          <ac:picMkLst>
            <pc:docMk/>
            <pc:sldMk cId="1717995785" sldId="257"/>
            <ac:picMk id="7" creationId="{3A8B3781-56F1-439C-8C92-9B2DB46951CB}"/>
          </ac:picMkLst>
        </pc:picChg>
      </pc:sldChg>
      <pc:sldChg chg="addSp delSp modSp add">
        <pc:chgData name="guan jie" userId="0daab13e89ff3111" providerId="LiveId" clId="{66C0AC9F-93AF-49EF-A9D4-CC5C72202D8C}" dt="2019-09-02T21:19:50.541" v="330" actId="1076"/>
        <pc:sldMkLst>
          <pc:docMk/>
          <pc:sldMk cId="2711663672" sldId="259"/>
        </pc:sldMkLst>
        <pc:spChg chg="del">
          <ac:chgData name="guan jie" userId="0daab13e89ff3111" providerId="LiveId" clId="{66C0AC9F-93AF-49EF-A9D4-CC5C72202D8C}" dt="2019-08-06T03:53:59.738" v="279" actId="478"/>
          <ac:spMkLst>
            <pc:docMk/>
            <pc:sldMk cId="2711663672" sldId="259"/>
            <ac:spMk id="2" creationId="{FBE6B34F-A4A2-449E-A49F-8DF70C62D8FC}"/>
          </ac:spMkLst>
        </pc:spChg>
        <pc:spChg chg="del">
          <ac:chgData name="guan jie" userId="0daab13e89ff3111" providerId="LiveId" clId="{66C0AC9F-93AF-49EF-A9D4-CC5C72202D8C}" dt="2019-08-06T03:54:01.031" v="280" actId="478"/>
          <ac:spMkLst>
            <pc:docMk/>
            <pc:sldMk cId="2711663672" sldId="259"/>
            <ac:spMk id="3" creationId="{EA5CBB21-AF5A-48DC-93F3-E7E99D6B328E}"/>
          </ac:spMkLst>
        </pc:spChg>
        <pc:picChg chg="add mod">
          <ac:chgData name="guan jie" userId="0daab13e89ff3111" providerId="LiveId" clId="{66C0AC9F-93AF-49EF-A9D4-CC5C72202D8C}" dt="2019-09-02T21:19:48.766" v="329" actId="1076"/>
          <ac:picMkLst>
            <pc:docMk/>
            <pc:sldMk cId="2711663672" sldId="259"/>
            <ac:picMk id="5" creationId="{99622AD0-2081-4CA6-955F-7456BB0DE684}"/>
          </ac:picMkLst>
        </pc:picChg>
        <pc:picChg chg="add mod">
          <ac:chgData name="guan jie" userId="0daab13e89ff3111" providerId="LiveId" clId="{66C0AC9F-93AF-49EF-A9D4-CC5C72202D8C}" dt="2019-09-02T21:19:50.541" v="330" actId="1076"/>
          <ac:picMkLst>
            <pc:docMk/>
            <pc:sldMk cId="2711663672" sldId="259"/>
            <ac:picMk id="7" creationId="{42BD314F-B315-44AE-B8BE-F228CE4AFCA7}"/>
          </ac:picMkLst>
        </pc:picChg>
        <pc:picChg chg="add del mod">
          <ac:chgData name="guan jie" userId="0daab13e89ff3111" providerId="LiveId" clId="{66C0AC9F-93AF-49EF-A9D4-CC5C72202D8C}" dt="2019-08-06T04:09:37.856" v="294"/>
          <ac:picMkLst>
            <pc:docMk/>
            <pc:sldMk cId="2711663672" sldId="259"/>
            <ac:picMk id="9" creationId="{5DAE1E5B-3564-4398-A217-9A5336FD1FA8}"/>
          </ac:picMkLst>
        </pc:picChg>
        <pc:picChg chg="add del mod">
          <ac:chgData name="guan jie" userId="0daab13e89ff3111" providerId="LiveId" clId="{66C0AC9F-93AF-49EF-A9D4-CC5C72202D8C}" dt="2019-08-06T04:09:37.856" v="294"/>
          <ac:picMkLst>
            <pc:docMk/>
            <pc:sldMk cId="2711663672" sldId="259"/>
            <ac:picMk id="11" creationId="{45660BCC-4C75-401D-ABA8-BCC36EDF5596}"/>
          </ac:picMkLst>
        </pc:picChg>
        <pc:picChg chg="add del mod">
          <ac:chgData name="guan jie" userId="0daab13e89ff3111" providerId="LiveId" clId="{66C0AC9F-93AF-49EF-A9D4-CC5C72202D8C}" dt="2019-08-06T04:09:37.856" v="294"/>
          <ac:picMkLst>
            <pc:docMk/>
            <pc:sldMk cId="2711663672" sldId="259"/>
            <ac:picMk id="13" creationId="{2F06AD26-66D8-4F1C-9F1B-1E201C639101}"/>
          </ac:picMkLst>
        </pc:picChg>
        <pc:picChg chg="add del mod">
          <ac:chgData name="guan jie" userId="0daab13e89ff3111" providerId="LiveId" clId="{66C0AC9F-93AF-49EF-A9D4-CC5C72202D8C}" dt="2019-08-06T04:09:37.856" v="294"/>
          <ac:picMkLst>
            <pc:docMk/>
            <pc:sldMk cId="2711663672" sldId="259"/>
            <ac:picMk id="15" creationId="{CB21C7F8-DD7D-408F-8A3A-C1051BD614D1}"/>
          </ac:picMkLst>
        </pc:picChg>
      </pc:sldChg>
      <pc:sldChg chg="addSp delSp modSp add">
        <pc:chgData name="guan jie" userId="0daab13e89ff3111" providerId="LiveId" clId="{66C0AC9F-93AF-49EF-A9D4-CC5C72202D8C}" dt="2019-09-20T01:58:07.826" v="336" actId="478"/>
        <pc:sldMkLst>
          <pc:docMk/>
          <pc:sldMk cId="4156415560" sldId="260"/>
        </pc:sldMkLst>
        <pc:spChg chg="del">
          <ac:chgData name="guan jie" userId="0daab13e89ff3111" providerId="LiveId" clId="{66C0AC9F-93AF-49EF-A9D4-CC5C72202D8C}" dt="2019-08-06T04:09:49.273" v="297" actId="478"/>
          <ac:spMkLst>
            <pc:docMk/>
            <pc:sldMk cId="4156415560" sldId="260"/>
            <ac:spMk id="2" creationId="{038368DC-E074-4332-9E05-8C40DDAB20CE}"/>
          </ac:spMkLst>
        </pc:spChg>
        <pc:spChg chg="del">
          <ac:chgData name="guan jie" userId="0daab13e89ff3111" providerId="LiveId" clId="{66C0AC9F-93AF-49EF-A9D4-CC5C72202D8C}" dt="2019-08-06T04:09:44.237" v="296"/>
          <ac:spMkLst>
            <pc:docMk/>
            <pc:sldMk cId="4156415560" sldId="260"/>
            <ac:spMk id="3" creationId="{9F47BF9E-47BA-4C12-BC6B-2E2771DB1159}"/>
          </ac:spMkLst>
        </pc:spChg>
        <pc:picChg chg="add mod">
          <ac:chgData name="guan jie" userId="0daab13e89ff3111" providerId="LiveId" clId="{66C0AC9F-93AF-49EF-A9D4-CC5C72202D8C}" dt="2019-08-06T04:16:50.660" v="325" actId="1076"/>
          <ac:picMkLst>
            <pc:docMk/>
            <pc:sldMk cId="4156415560" sldId="260"/>
            <ac:picMk id="5" creationId="{958B24E9-913E-4514-B183-AB850A0F494B}"/>
          </ac:picMkLst>
        </pc:picChg>
        <pc:picChg chg="add del mod">
          <ac:chgData name="guan jie" userId="0daab13e89ff3111" providerId="LiveId" clId="{66C0AC9F-93AF-49EF-A9D4-CC5C72202D8C}" dt="2019-09-20T01:58:07.826" v="336" actId="478"/>
          <ac:picMkLst>
            <pc:docMk/>
            <pc:sldMk cId="4156415560" sldId="260"/>
            <ac:picMk id="6" creationId="{8023018F-8E7C-4A14-9A93-0A5461DE1DA9}"/>
          </ac:picMkLst>
        </pc:picChg>
        <pc:picChg chg="add mod">
          <ac:chgData name="guan jie" userId="0daab13e89ff3111" providerId="LiveId" clId="{66C0AC9F-93AF-49EF-A9D4-CC5C72202D8C}" dt="2019-08-06T04:16:50.660" v="325" actId="1076"/>
          <ac:picMkLst>
            <pc:docMk/>
            <pc:sldMk cId="4156415560" sldId="260"/>
            <ac:picMk id="7" creationId="{E20FC50A-82A8-410A-AFB4-1B76CB566184}"/>
          </ac:picMkLst>
        </pc:picChg>
        <pc:picChg chg="add del mod">
          <ac:chgData name="guan jie" userId="0daab13e89ff3111" providerId="LiveId" clId="{66C0AC9F-93AF-49EF-A9D4-CC5C72202D8C}" dt="2019-09-20T01:58:07.826" v="336" actId="478"/>
          <ac:picMkLst>
            <pc:docMk/>
            <pc:sldMk cId="4156415560" sldId="260"/>
            <ac:picMk id="8" creationId="{FC9EB159-7F02-4645-9078-30367AB80A0A}"/>
          </ac:picMkLst>
        </pc:picChg>
        <pc:picChg chg="add mod">
          <ac:chgData name="guan jie" userId="0daab13e89ff3111" providerId="LiveId" clId="{66C0AC9F-93AF-49EF-A9D4-CC5C72202D8C}" dt="2019-08-06T04:16:50.660" v="325" actId="1076"/>
          <ac:picMkLst>
            <pc:docMk/>
            <pc:sldMk cId="4156415560" sldId="260"/>
            <ac:picMk id="9" creationId="{66972513-C6E2-4D0F-87F6-82183D3E9094}"/>
          </ac:picMkLst>
        </pc:picChg>
        <pc:picChg chg="add mod">
          <ac:chgData name="guan jie" userId="0daab13e89ff3111" providerId="LiveId" clId="{66C0AC9F-93AF-49EF-A9D4-CC5C72202D8C}" dt="2019-08-06T04:16:50.660" v="325" actId="1076"/>
          <ac:picMkLst>
            <pc:docMk/>
            <pc:sldMk cId="4156415560" sldId="260"/>
            <ac:picMk id="11" creationId="{5687D553-8678-4CA0-A1FD-98FFBFAB23B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1T05:31:3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203 271 5410 0 0,'0'0'361'0'0,"0"-9"188"0"0,1-7-734 0 0,0 3 1290 0 0,-1 0 1 0 0,0 0-1 0 0,-1 0 0 0 0,-1 0 0 0 0,-2-12-1105 0 0,3 22 144 0 0,0 0 0 0 0,1 0 0 0 0,-1 1 0 0 0,-1-1 0 0 0,1 0 0 0 0,0 0 0 0 0,-1 1 0 0 0,1-1-1 0 0,-1 1 1 0 0,0-1 0 0 0,1 1 0 0 0,-1 0 0 0 0,-1 0 0 0 0,1-1 0 0 0,0 2 0 0 0,0-1-1 0 0,-1 0 1 0 0,1 0 0 0 0,-1 1 0 0 0,0-1 0 0 0,1 1 0 0 0,-1 0 0 0 0,0 0 0 0 0,0 0 0 0 0,0 0-1 0 0,0 0 1 0 0,1 1 0 0 0,-1-1 0 0 0,0 1 0 0 0,-1 0-144 0 0,1 0 42 0 0,1 0 0 0 0,0 0 0 0 0,0 0 0 0 0,-1 0 0 0 0,1 0 0 0 0,0 1 0 0 0,0-1 0 0 0,-1 1 0 0 0,1 0 0 0 0,0 0 0 0 0,0 0-1 0 0,0 0 1 0 0,0 0 0 0 0,0 0 0 0 0,0 0 0 0 0,1 1 0 0 0,-1-1 0 0 0,0 1 0 0 0,0-1 0 0 0,1 1 0 0 0,-1 0 0 0 0,1-1 0 0 0,-1 2-42 0 0,0 2 20 0 0,-1-1 1 0 0,1 1-1 0 0,-1 0 1 0 0,1 0-1 0 0,1 0 1 0 0,-1 0-1 0 0,1 1 1 0 0,0-1-1 0 0,0 0 0 0 0,0 4-20 0 0,1-1 1 0 0,-1 1 0 0 0,1-1 0 0 0,0 1 0 0 0,1-1 0 0 0,0 0 0 0 0,0 1 0 0 0,1-1 0 0 0,0 0-1 0 0,1 0 1 0 0,0 0 0 0 0,0 0 0 0 0,0-1 0 0 0,1 1 0 0 0,1 1-1 0 0,1-2-7 0 0,0-1 1 0 0,0-1-1 0 0,1 1 0 0 0,-1-1 1 0 0,1 0-1 0 0,0 0 1 0 0,1-1-1 0 0,-1 0 0 0 0,1 0 1 0 0,-1 0-1 0 0,1-1 1 0 0,0-1-1 0 0,1 1 0 0 0,1-1 7 0 0,6 1 52 0 0,0 0-1 0 0,0-2 0 0 0,1 0 1 0 0,-1 0-1 0 0,0-2 0 0 0,0 0 1 0 0,5-1-52 0 0,-15 1 63 0 0,1-1 0 0 0,-1 0 0 0 0,0 0 0 0 0,1 0 1 0 0,-1-1-1 0 0,0 0 0 0 0,0 0 0 0 0,-1-1 0 0 0,1 1 0 0 0,-1-1 1 0 0,1-1-1 0 0,-1 1 0 0 0,-1-1 0 0 0,1 1 0 0 0,-1-1 0 0 0,1-1 1 0 0,-1 1-1 0 0,-1-1 0 0 0,1 1 0 0 0,-1-1 0 0 0,0 0 1 0 0,0 0-1 0 0,-1-1-63 0 0,2-3 162 0 0,0-1 1 0 0,-1 1 0 0 0,0 0-1 0 0,-1-1 1 0 0,0 0-1 0 0,-1 0 1 0 0,0 0 0 0 0,-1 1-1 0 0,0-1 1 0 0,0 0 0 0 0,-1 0-1 0 0,-1 0 1 0 0,0 1-1 0 0,-1-3-162 0 0,1 7 45 0 0,-1-1-1 0 0,0 1 0 0 0,0-1 0 0 0,0 1 0 0 0,-1 0 1 0 0,0 1-1 0 0,0-1 0 0 0,-1 1 0 0 0,1 0 0 0 0,-1 0 1 0 0,0 0-1 0 0,-1 0 0 0 0,1 1 0 0 0,-1 0 1 0 0,0 0-1 0 0,0 1 0 0 0,0-1 0 0 0,0 1 0 0 0,-1 1 1 0 0,1-1-1 0 0,-1 1 0 0 0,0 0 0 0 0,-6 0-44 0 0,3 0-7 0 0,1 0 1 0 0,-1 1-1 0 0,1 0 0 0 0,-1 1 0 0 0,0 0 1 0 0,1 0-1 0 0,-1 1 0 0 0,0 1 0 0 0,1-1 1 0 0,0 1-1 0 0,-1 1 0 0 0,1 0 0 0 0,0 0 0 0 0,0 1 1 0 0,0 0-1 0 0,1 1 0 0 0,-1 0 7 0 0,-7 7-18 0 0,1 0 0 0 0,0 1 1 0 0,0 1-1 0 0,1 0 0 0 0,1 1 0 0 0,0 0 0 0 0,-6 12 18 0 0,12-18 1 0 0,1 2 0 0 0,0-1 0 0 0,1 1 0 0 0,0 0 0 0 0,1 0 0 0 0,0 0 0 0 0,0 1 0 0 0,1 0 0 0 0,1-1 0 0 0,0 1 0 0 0,1 0 0 0 0,0 0 0 0 0,0 3-1 0 0,2-12-5 0 0,-1 0 1 0 0,0 0-1 0 0,1 0 1 0 0,0 0-1 0 0,0 0 0 0 0,0 0 1 0 0,0 0-1 0 0,0 0 1 0 0,0 0-1 0 0,1 0 0 0 0,0-1 1 0 0,-1 1-1 0 0,1 0 1 0 0,0-1-1 0 0,0 0 0 0 0,0 1 1 0 0,1-1-1 0 0,1 1 5 0 0,2 2-8 0 0,-1-1-1 0 0,2 0 0 0 0,-1-1 0 0 0,0 0 1 0 0,1 0-1 0 0,0 0 0 0 0,0 0 1 0 0,3 0 8 0 0,9 1 2 0 0,1 0 1 0 0,-1-1 0 0 0,1-1 0 0 0,-1-1-1 0 0,1-1 1 0 0,1-1-3 0 0,-12 0 14 0 0,0-1 0 0 0,-1 0 0 0 0,1 0 0 0 0,0-1-1 0 0,-1 0 1 0 0,0 0 0 0 0,1-1 0 0 0,-2 0 0 0 0,1-1 0 0 0,0 0 0 0 0,-1 0 0 0 0,0-1 0 0 0,0 1-1 0 0,0-2 1 0 0,-1 1 0 0 0,0-1 0 0 0,0 0 0 0 0,-1 0 0 0 0,0 0 0 0 0,0-1 0 0 0,1-2-14 0 0,2-5 107 0 0,0 0 1 0 0,-1 0 0 0 0,0-1-1 0 0,-1 0 1 0 0,-1 0 0 0 0,-1 0 0 0 0,0-1-1 0 0,-1 0 1 0 0,-1 1 0 0 0,0-18-108 0 0,-2 31 128 0 0,0 0 0 0 0,0 0 0 0 0,0 0 0 0 0,-1 0 0 0 0,1 0 0 0 0,-1 0 0 0 0,0 0 0 0 0,0 0 1 0 0,0 0-1 0 0,0 0 0 0 0,0 0 0 0 0,-1 0 0 0 0,1 0 0 0 0,-1 1 0 0 0,0-1-128 0 0,1 2 36 0 0,0 0-1 0 0,-1 0 0 0 0,1 0 1 0 0,0 0-1 0 0,-1 1 0 0 0,1-1 1 0 0,0 0-1 0 0,-1 1 0 0 0,1-1 1 0 0,-1 1-1 0 0,1-1 0 0 0,-1 1 0 0 0,0 0 1 0 0,1 0-1 0 0,-1 0 0 0 0,1 0 1 0 0,-1 0-1 0 0,1 0 0 0 0,-1 0 1 0 0,1 0-1 0 0,-1 1 0 0 0,1-1 1 0 0,-1 0-1 0 0,1 1 0 0 0,-1 0 1 0 0,1-1-1 0 0,-1 1 0 0 0,1 0 1 0 0,0-1-1 0 0,-1 1 0 0 0,1 0 1 0 0,-1 1-36 0 0,-6 4-17 0 0,1 0 1 0 0,-1 1 0 0 0,1-1-1 0 0,1 1 1 0 0,-1 1 0 0 0,1-1 0 0 0,1 1-1 0 0,-1 0 1 0 0,-1 6 16 0 0,-40 82-195 0 0,41-82 177 0 0,1 1 0 0 0,0 0-1 0 0,1 0 1 0 0,1 0 0 0 0,0 1-1 0 0,1-1 1 0 0,0 14 18 0 0,2-28 35 0 0,0-1 26 0 0,0-2-69 0 0,1 0-1 0 0,0 0 1 0 0,0 1-1 0 0,0-1 0 0 0,0 0 1 0 0,0 1-1 0 0,0-1 1 0 0,0 1-1 0 0,1-1 1 0 0,-1 1-1 0 0,0 0 1 0 0,1-1-1 0 0,-1 1 1 0 0,1 0-1 0 0,0 0 9 0 0,2-3-5 0 0,15-15 45 0 0,-2-2 1 0 0,0 0-1 0 0,-1-1 1 0 0,-1-1-1 0 0,-1 0 1 0 0,5-14-41 0 0,-27 52-15 0 0,-33 64-112 0 0,36-69 70 0 0,1 1 0 0 0,0-1 1 0 0,0 1-1 0 0,2 0 0 0 0,-1 0 0 0 0,1 1 1 0 0,0 10 56 0 0,2-21-94 0 0,0 0 0 0 0,0 0 0 0 0,0 0 0 0 0,0 0 0 0 0,0 0 0 0 0,0 0 0 0 0,1-1 0 0 0,-1 1 0 0 0,0 0 0 0 0,1 0 0 0 0,-1 0 0 0 0,0 0 0 0 0,1 0 0 0 0,-1-1 0 0 0,1 1 0 0 0,-1 0 1 0 0,1 0-1 0 0,0-1 0 0 0,-1 1 0 0 0,1 0 0 0 0,0-1 0 0 0,0 1 0 0 0,-1-1 0 0 0,1 1 0 0 0,0-1 0 0 0,0 1 0 0 0,0-1 0 0 0,0 0 0 0 0,-1 1 0 0 0,1-1 0 0 0,1 0 94 0 0,32 3-3760 0 0,-25-3 2320 0 0,28 0-5214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1T05:34:0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1212 5699 0 0,'-33'-20'1876'0'0,"20"12"-33"0"0,1 1 1 0 0,-1 0-1 0 0,-1 1 0 0 0,-10-4-1843 0 0,22 16 3013 0 0,7 22-2531 0 0,14 6-68 0 0,0 0 0 0 0,3-2 1 0 0,8 9-415 0 0,18 28 331 0 0,-13-16-103 0 0,367 573 2438 0 0,-290-433-1907 0 0,-9 4 1 0 0,22 75-760 0 0,78 245 369 0 0,-155-388-229 0 0,-46-128 969 0 0,-1-10-673 0 0,-1 3-438 0 0,1 1 0 0 0,-1 0 0 0 0,1 0 0 0 0,0 0 0 0 0,1 0-1 0 0,-1 0 1 0 0,1 0 0 0 0,0 1 0 0 0,0-1 0 0 0,1 0 2 0 0,31-37 51 0 0,2 1-1 0 0,2 2 1 0 0,19-14-51 0 0,-11 10 101 0 0,90-82 592 0 0,102-69-693 0 0,-147 127 205 0 0,3 5 0 0 0,3 3 0 0 0,38-13-205 0 0,-107 58 41 0 0,1 1 0 0 0,1 1 0 0 0,0 1 0 0 0,0 2 1 0 0,1 1-1 0 0,1 2 0 0 0,-1 1 0 0 0,1 1 0 0 0,12 1-41 0 0,24-9 542 0 0,-68-12-502 0 0,-2-13-48 0 0,-2 0 0 0 0,-2 1 0 0 0,-1-1 0 0 0,-2 1 0 0 0,-3-3 8 0 0,-9-43 3 0 0,-22-142 46 0 0,11-1 0 0 0,6-40-49 0 0,0 3-8 0 0,11 167-81 0 0,-20-68 89 0 0,0 1 4 0 0,32 147-7 0 0,3 12 9 0 0,-1-1 0 0 0,1 1 1 0 0,-1 0-1 0 0,1-1 0 0 0,-1 1 1 0 0,0 0-1 0 0,0 0 0 0 0,-1 0 0 0 0,1 0 1 0 0,-1 0-1 0 0,1 0 0 0 0,-1 0 1 0 0,0 0-1 0 0,0 1 0 0 0,0-1 0 0 0,-1 1 1 0 0,1-1-1 0 0,-1 1 0 0 0,1 0 1 0 0,-3-2-7 0 0,-10-11-13 0 0,0-1 1 0 0,1-1-1 0 0,1 0 1 0 0,0-1 0 0 0,-8-17 12 0 0,-4-4 14 0 0,25 39-19 0 0,0 0 0 0 0,0 0 0 0 0,0 0 0 0 0,-1 0 0 0 0,1 1 0 0 0,0-1 0 0 0,0 0 1 0 0,0 0-1 0 0,0 0 0 0 0,0 0 0 0 0,0 0 0 0 0,0 0 0 0 0,-1 1 0 0 0,1-1 0 0 0,0 0 1 0 0,0 0-1 0 0,0 0 0 0 0,0 0 0 0 0,0 0 0 0 0,-1 0 0 0 0,1 0 0 0 0,0 0 0 0 0,0 0 1 0 0,0 0-1 0 0,0 0 0 0 0,-1 0 0 0 0,1 0 0 0 0,0 0 0 0 0,0 0 0 0 0,0 0 0 0 0,0 0 1 0 0,-1 0-1 0 0,1 0 0 0 0,0 0 0 0 0,0 0 0 0 0,0 0 0 0 0,0 0 0 0 0,-1 0 0 0 0,1 0 1 0 0,0 0-1 0 0,0 0 0 0 0,0 0 0 0 0,0-1 0 0 0,0 1 0 0 0,-1 0 0 0 0,1 0 0 0 0,0 0 1 0 0,0 0-1 0 0,0 0 0 0 0,0-1 5 0 0,3 22-197 0 0,5 0 167 0 0,0 1 0 0 0,2-1-1 0 0,10 17 31 0 0,11 21 51 0 0,372 907 525 0 0,-241-562-413 0 0,-108-269-57 0 0,12 32 202 0 0,31 45-308 0 0,-64-161-40 0 0,-32-68-528 0 0,-1 9-202 0 0,-1-1 1 0 0,0 0-1 0 0,-1 1 1 0 0,1-1 0 0 0,-2 1-1 0 0,1-1 1 0 0,-1 1-1 0 0,-1 0 1 0 0,1 0-1 0 0,-5-6 770 0 0,-40-64-9783 0 0</inkml:trace>
  <inkml:trace contextRef="#ctx0" brushRef="#br0" timeOffset="1382.274">2215 1 14343 0 0,'0'0'1291'0'0,"0"0"133"0"0,6 15 396 0 0,131 374 4156 0 0,-23-60-4639 0 0,78 148-259 0 0,93 264-900 0 0,-236-570-118 0 0,4 61-60 0 0,-5-19 82 0 0,-43-202 6 0 0,0 5-258 0 0,-5-15 222 0 0,0-1-1 0 0,0 0 1 0 0,0 1-1 0 0,-1-1 1 0 0,1 1-1 0 0,0-1 0 0 0,0 0 1 0 0,0 1-1 0 0,0-1 1 0 0,0 0-1 0 0,-1 1 1 0 0,1-1-1 0 0,0 0 1 0 0,0 0-1 0 0,-1 1 1 0 0,1-1-1 0 0,0 0 1 0 0,0 0-1 0 0,-1 1 1 0 0,1-1-1 0 0,0 0 1 0 0,-1 0-1 0 0,1 0 1 0 0,0 1-1 0 0,-1-1 1 0 0,1 0-1 0 0,0 0 1 0 0,-1 0-1 0 0,1 0 0 0 0,0 0 1 0 0,-1 0-1 0 0,1 0 1 0 0,0 0-1 0 0,-1 0 1 0 0,1 0-1 0 0,-1 0 1 0 0,1 0-1 0 0,0 0 1 0 0,-1 0-52 0 0,-69 8 253 0 0,1 2 0 0 0,0 4 1 0 0,-29 11-254 0 0,-28 5 40 0 0,-1273 203 137 0 0,1223-208-164 0 0,62-7 30 0 0,-66 20-43 0 0,123-22-170 0 0,2 2 1 0 0,0 2-1 0 0,1 3 1 0 0,-2 4 169 0 0,48-22-377 0 0,13-6 286 0 0,-4 0 91 0 0,0 1-1 0 0,0-1 1 0 0,0 0-1 0 0,0 0 0 0 0,0 1 1 0 0,0-1-1 0 0,-1 0 1 0 0,1 0-1 0 0,0 0 1 0 0,0 0-1 0 0,-1 0 0 0 0,1 0 1 0 0,-1 0-1 0 0,1 0 1 0 0,-1 0-1 0 0,1 0 0 0 0,-1 0 1 0 0,0 0-1 0 0,1 0 1 0 0,-1 0-1 0 0,0 0 0 0 0,0-1 1 0 0,-6-210-29 0 0,-14-54 29 0 0,-38-209 24 0 0,50 414-21 0 0,-3-25-5 0 0,-10-74 67 0 0,-8-3-65 0 0,19 115 7 0 0,-3 0-1 0 0,-1 1 1 0 0,-3 1-1 0 0,-2 1 1 0 0,-14-24-7 0 0,32 66-1 0 0,-5-9-2 0 0,-1 1 0 0 0,0-1 1 0 0,-1 1-1 0 0,-5-5 3 0 0,11 13 2 0 0,-1 1 0 0 0,1-1 0 0 0,-1 1 0 0 0,1 0 0 0 0,-1 0 0 0 0,0 0 0 0 0,0 0 0 0 0,0 1 0 0 0,-1-1 0 0 0,1 1 0 0 0,0-1 0 0 0,0 1 0 0 0,-1 0 0 0 0,1 1 0 0 0,-1-1 0 0 0,1 0 0 0 0,-1 1 0 0 0,-2 0-2 0 0,-21 1-135 0 0,-7-1-737 0 0,34 0 866 0 0,0 0 0 0 0,0 0 0 0 0,0 0 0 0 0,-1 0-1 0 0,1 0 1 0 0,0 0 0 0 0,0 0 0 0 0,0 0 0 0 0,0 0 0 0 0,0 0 0 0 0,0 0 0 0 0,0 0 0 0 0,0-1 0 0 0,-1 1 0 0 0,1 0 0 0 0,0 0 0 0 0,0 0 0 0 0,0 0 0 0 0,0 0 0 0 0,0 0 0 0 0,0 0 0 0 0,0-1 0 0 0,0 1 0 0 0,0 0 0 0 0,0 0 0 0 0,0 0 0 0 0,0 0 0 0 0,0 0-1 0 0,0 0 1 0 0,0-1 0 0 0,0 1 0 0 0,0 0 0 0 0,0 0 0 0 0,0 0 0 0 0,0 0 0 0 0,0 0 0 0 0,0 0 0 0 0,0-1 0 0 0,0 1 0 0 0,0 0 0 0 0,0 0 0 0 0,0 0 0 0 0,1 0 0 0 0,-1 0 0 0 0,0 0 0 0 0,0 0 0 0 0,0-1 0 0 0,0 1 0 0 0,0 0 0 0 0,0 0 0 0 0,0 0 0 0 0,0 0 0 0 0,0 0-1 0 0,1 0 1 0 0,-1 0 0 0 0,0 0 0 0 0,0 0 0 0 0,0 0 6 0 0,20-13-51 0 0,56-28-54 0 0,125-66 69 0 0,116-39 36 0 0,280-55 201 0 0,-81 31 740 0 0,-486 160-910 0 0,-18 6-27 0 0,-1 1 0 0 0,0-2 1 0 0,0 0-1 0 0,-1 0 0 0 0,0 0 0 0 0,0-2 0 0 0,0 1 0 0 0,0-1-4 0 0,-10 6-106 0 0,0 1 1 0 0,0 0 0 0 0,1 0 0 0 0,-1 0-1 0 0,0 0 1 0 0,0 0 0 0 0,0 0 0 0 0,0-1-1 0 0,0 1 1 0 0,0 0 0 0 0,0 0-1 0 0,0 0 1 0 0,0 0 0 0 0,0-1 0 0 0,0 1-1 0 0,0 0 1 0 0,0 0 0 0 0,0 0 0 0 0,0 0-1 0 0,0 0 1 0 0,0-1 0 0 0,0 1 0 0 0,0 0-1 0 0,0 0 1 0 0,0 0 0 0 0,0 0-1 0 0,0-1 1 0 0,0 1 0 0 0,0 0 0 0 0,0 0-1 0 0,0 0 1 0 0,0 0 0 0 0,-1 0 0 0 0,1 0-1 0 0,0-1 1 0 0,0 1 0 0 0,0 0-1 0 0,0 0 1 0 0,0 0 0 0 0,0 0 0 0 0,0 0-1 0 0,-1 0 1 0 0,1 0 0 0 0,0 0 0 0 0,0 0-1 0 0,0-1 1 0 0,0 1 0 0 0,-1 0 0 0 0,1 0-1 0 0,0 0 1 0 0,0 0 0 0 0,0 0-1 0 0,0 0 1 0 0,0 0 0 0 0,-1 0 0 0 0,1 0-1 0 0,0 0 1 0 0,0 0 0 0 0,0 0 105 0 0,-22-6-10162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1T05:35:3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303 300 10437 0 0,'-54'-43'4637'0'0,"43"33"-3930"0"0,0 0 1 0 0,-1 1-1 0 0,0 0 0 0 0,0 1 0 0 0,-1 1 1 0 0,0 0-1 0 0,-3-1-707 0 0,13 7 42 0 0,-1 0 0 0 0,0 0 1 0 0,1 1-1 0 0,-1-1 0 0 0,0 1 0 0 0,1 0 0 0 0,-1 0 0 0 0,0 0 1 0 0,0 0-1 0 0,1 0 0 0 0,-1 1 0 0 0,0 0 0 0 0,0 0 0 0 0,1 0 1 0 0,-1 0-1 0 0,1 1 0 0 0,-1-1 0 0 0,1 1 0 0 0,0 0 0 0 0,0 0 1 0 0,0 0-1 0 0,-1 0 0 0 0,2 1 0 0 0,-1-1 0 0 0,0 1 0 0 0,1-1 1 0 0,-1 1-1 0 0,1 0 0 0 0,0 0 0 0 0,0 0 0 0 0,0 1 0 0 0,-1 1-42 0 0,-3 7-19 0 0,0-1 0 0 0,1 1 0 0 0,0 0-1 0 0,1 1 1 0 0,0-1 0 0 0,1 1 0 0 0,0-1-1 0 0,0 14 20 0 0,1-13-10 0 0,1 1-1 0 0,1-1 1 0 0,0 1-1 0 0,1-1 1 0 0,0 1-1 0 0,1-1 1 0 0,4 13 10 0 0,-4-19 0 0 0,1 0 1 0 0,0 0-1 0 0,1 0 1 0 0,-1 0-1 0 0,1 0 1 0 0,1-1-1 0 0,-1 0 1 0 0,1 0-1 0 0,0 0 1 0 0,1-1-1 0 0,-1 1 1 0 0,1-1-1 0 0,0 0 1 0 0,4 1-1 0 0,-1 0 54 0 0,0 0 1 0 0,1-1-1 0 0,0 0 0 0 0,0-1 1 0 0,1 0-1 0 0,-1-1 1 0 0,1 0-1 0 0,0 0 0 0 0,-1-1 1 0 0,1-1-1 0 0,0 0 1 0 0,0 0-1 0 0,0-1 1 0 0,0-1-1 0 0,0 1 0 0 0,0-2 1 0 0,0 0-1 0 0,0 0 1 0 0,0-1-1 0 0,-1 0 0 0 0,1-1 1 0 0,-1 0-1 0 0,6-4-54 0 0,12-5 118 0 0,-1-2 0 0 0,0-1-1 0 0,-2-1 1 0 0,0-2 0 0 0,0 0 0 0 0,-2-2-1 0 0,17-19-117 0 0,-29 30 59 0 0,-1-1-1 0 0,0-1 1 0 0,-1 0-1 0 0,0 0 1 0 0,0-1-1 0 0,-2 0 0 0 0,0 0 1 0 0,0-1-1 0 0,-1 0 1 0 0,-1 0-1 0 0,0 0 1 0 0,-1-1-1 0 0,-1 1 0 0 0,0-1 1 0 0,-1 0-1 0 0,0 0 1 0 0,-2-1-1 0 0,0 1 1 0 0,0 0-1 0 0,-1 0 1 0 0,-1-1-59 0 0,0 12 77 0 0,1-1 0 0 0,-1 1 1 0 0,0-1-1 0 0,0 1 0 0 0,0 0 1 0 0,-1 0-1 0 0,1 0 0 0 0,-1 0 1 0 0,0 0-1 0 0,0 0 1 0 0,-1 1-1 0 0,1 0 0 0 0,-1-1 1 0 0,0 1-1 0 0,1 1 0 0 0,-1-1 1 0 0,0 0-1 0 0,-1 1 1 0 0,1 0-1 0 0,0 0 0 0 0,-1 0 1 0 0,1 1-1 0 0,-1-1 0 0 0,0 1 1 0 0,1 0-1 0 0,-2 0-77 0 0,-10-2 69 0 0,-1 1-1 0 0,1 0 1 0 0,0 1 0 0 0,-1 1-1 0 0,1 0 1 0 0,0 1-1 0 0,-4 1-68 0 0,14-1-7 0 0,-1 0 0 0 0,1 1 0 0 0,0 0 0 0 0,0 0 0 0 0,0 0 0 0 0,0 0 0 0 0,0 1 0 0 0,0 0 0 0 0,0 1 0 0 0,1-1 0 0 0,0 1 0 0 0,0 0 0 0 0,0 0 0 0 0,0 1 0 0 0,0-1 0 0 0,1 1 0 0 0,-3 3 7 0 0,2 1-19 0 0,0-1 0 0 0,0 1-1 0 0,0 0 1 0 0,1 1-1 0 0,0-1 1 0 0,1 1 0 0 0,0 0-1 0 0,1-1 1 0 0,0 1 0 0 0,-1 10 19 0 0,1-3-21 0 0,2-1 1 0 0,-1 1 0 0 0,2-1 0 0 0,0 0 0 0 0,1 1 0 0 0,1-1 0 0 0,0 0 0 0 0,1 0 0 0 0,1 0 0 0 0,1-1 0 0 0,0 1 0 0 0,1-1 0 0 0,8 14 20 0 0,-1-9-11 0 0,1-1 0 0 0,1 0 1 0 0,1-1-1 0 0,1 0 0 0 0,5 3 11 0 0,-15-15-2 0 0,-1 1-1 0 0,1-1 0 0 0,0-1 1 0 0,1 0-1 0 0,0 0 0 0 0,-1 0 1 0 0,2-1-1 0 0,-1 0 0 0 0,0-1 1 0 0,1 0-1 0 0,-1-1 0 0 0,1 0 1 0 0,0 0-1 0 0,4 0 3 0 0,-12-3 30 0 0,0 1 0 0 0,0-1 0 0 0,0 0 0 0 0,0 1-1 0 0,0-1 1 0 0,0 0 0 0 0,-1 0 0 0 0,1 0 0 0 0,0 0 0 0 0,-1 0 0 0 0,1-1 0 0 0,-1 1-1 0 0,1 0 1 0 0,-1-1 0 0 0,1 1 0 0 0,-1-1 0 0 0,0 0 0 0 0,0 1 0 0 0,0-1 0 0 0,0 0 0 0 0,0 0-1 0 0,0 1 1 0 0,0-1 0 0 0,-1 0 0 0 0,1 0 0 0 0,-1 0 0 0 0,1 0 0 0 0,-1-1-30 0 0,12-68 1061 0 0,-11 58-961 0 0,9-113 627 0 0,-7-92-727 0 0,-3 160 44 0 0,0 50-38 0 0,-1 0 0 0 0,0 0 1 0 0,0 0-1 0 0,0 0 0 0 0,-1 0 0 0 0,-1-4-6 0 0,2 10 24 0 0,1 1 0 0 0,-1-1 1 0 0,0 0-1 0 0,1 0 0 0 0,-1 1 0 0 0,0-1 0 0 0,0 0 1 0 0,0 1-1 0 0,0-1 0 0 0,-1 0 0 0 0,1 1 1 0 0,0 0-1 0 0,-1-1 0 0 0,1 1 0 0 0,0 0 1 0 0,-1 0-1 0 0,0 0 0 0 0,1 0 0 0 0,-1 0 0 0 0,0 0 1 0 0,1 0-1 0 0,-1 0 0 0 0,0 1 0 0 0,0-1 1 0 0,0 1-1 0 0,0-1 0 0 0,1 1 0 0 0,-3 0-24 0 0,3 43-336 0 0,3-29 315 0 0,-1 0 0 0 0,2 0 0 0 0,-1 0 0 0 0,2 0 1 0 0,0 0-1 0 0,1-1 0 0 0,2 5 21 0 0,14 45-1498 0 0,-19-54 491 0 0,0 0 1 0 0,-1 0-1 0 0,0 0 1 0 0,0 1-1 0 0,-1-1 1 0 0,0 4 1006 0 0,-5 25-6942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1T05:43:10.595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463 2334,'0'0</inkml:trace>
  <inkml:trace contextRef="#ctx0" brushRef="#br0" timeOffset="1948.789">1270 687,'-34'1,"1"3,0 0,0 2,1 1,-1 2,-23 10,-45 21,-35 23,112-51,-73 34,3 4,-81 58,145-87,1 1,1 1,1 1,1 2,1 1,2 1,0 0,2 2,1 1,-8 18,8-2,3 1,1 1,2 0,2 1,3 0,2 1,1 23,-1 97,11 94,-4-260,7 147,7 0,20 76,-12-118,6-1,4-2,34 75,-11-53,5-3,6-2,6-4,4-3,6-3,80 86,-79-109,3-4,4-3,4-4,56 33,-86-70,2-3,2-4,1-2,2-3,1-3,1-3,60 10,-17-12,0-6,2-5,-1-5,1-5,35-8,10-7,0-7,-1-7,80-28,-144 29,-1-4,-2-4,-1-5,67-38,-113 50,-1-3,-1-1,-2-2,-1-3,-2-1,-1-1,-2-3,-2-1,16-25,-11 2,-2-2,-3-2,-3-1,-4-1,-2-2,-4 0,10-59,-1-33,-7 0,-7-1,-8-10,-3-148,-23-130,7 350,-5 0,-4 2,-5 0,-4 1,-8-8,-47-112,-76-142,130 305,-2 1,-10-12,26 48,-1 1,-1 0,-1 1,0 1,-1 0,-1 1,-5-2,-75-49,-3 4,-90-41,-223-82,261 126,-4 6,-11 5,85 29,0 4,-1 3,-1 4,-78 1,131 11,0 2,1 1,-1 2,1 1,0 2,-9 4,-10 3,-34 6,-5-7,24-4,-50 17,92-22,0 2,1 1,0 0,1 2,0 1,-12 9,-52 45,3 3,3 4,-5 11,-210 253,235-256,4 2,3 3,-17 45,30-59,29-49,0 0,1 1,2 0,0 0,2 1,-1 7,-4 46,1 33,4-43,-28 384,20 65,14-489</inkml:trace>
  <inkml:trace contextRef="#ctx0" brushRef="#br0" timeOffset="4352.389">1287 138,'-22'18,"0"-1,-2 0,0-2,0-1,-25 11,-2 2,-157 75,12-7,188-91,0 1,1 0,-1 0,1 0,1 1,-1 0,1 0,0 1,0 0,1 0,-2 3,-3 8,1 0,2 1,-1 0,1 4,1-6,-66 169,-32 46,-52 130,120-253,5 1,5 2,4 0,6 2,5 0,4 0,7 49,10 73,12-1,9-1,14 18,93 454,-110-587,5-1,4-2,16 23,23 35,70 114,-127-254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1T05:43:33.975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957 1,'3'3,"95"106,102 177,22 169,-66 97,-144 22,-158-69,-122-121,-30-131,25-120,25-101,53-58,63-25,64 2,48 10,27 11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1T05:43:38.497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404 82,'5'-1,"0"1,-1-1,1 1,0-1,0-1,0 1,-1-1,1 1,1-2,21-7,-17 7,46-13,2 2,0 2,30-1,-84 12,0 1,1 0,-1 0,0 0,1 0,-1 1,0-1,0 1,1 0,-1 0,0 1,2 0,-6-1,1-1,0 1,-1-1,1 1,-1-1,1 1,-1 0,1-1,-1 1,0 0,1-1,-1 1,0 0,1-1,-1 1,0 0,0 0,0-1,0 1,0 0,1 0,-2 0,1-1,0 1,0 0,-1 2,0 1,0-1,0 0,0 0,-1 0,1 0,-1-1,0 1,0 0,0-1,-243 296,117-150,81-92,-198 229,225-264,0-1,-1 0,-6 1,25-19,0 0,0-1,0 1,-1-1,1 0,0 0,-1 0,1 0,-1 0,1 0,-1-1,-1 1,3-1,1 0,-1 0,1 0,-1-1,1 1,-1 0,0 0,1 0,-1-1,1 1,0 0,-1 0,1-1,-1 1,1-1,-1 1,1 0,0-1,-1 1,1-1,0 1,-1-1,1 1,0-1,0 1,-1-1,1 1,0-1,0 1,0-1,0 1,0-1,0 0,0-6,0 0,0-1,1 1,0 0,1 0,0-1,1-2,14-43,2 1,2 0,15-24,88-147,-61 113,-37 64,13-22,13-36,-40 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1T05:43:46.854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181 753,'-64'-29,"-19"-74,49-69,86-26,83 27,37 92,-9 100,-66 79,-76 33,-54-13,-24-28,-5-30,0-25,9-18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1T05:43:51.497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16387 0,'-950'605,"-1104"669,-3619 2250,3220-2011,577-364,526-303,425-231,337-193,405-284,-117 117,272-233,28-22,-1 0,1 0,0 0,0 0,0 0,0 0,-1 0,1 0,0 0,0 0,0 0,-1 0,1 0,0 0,0 0,0 0,-1 0,1 0,0 0,0 0,0 0,0 0,-1 0,1 0,0 0,0-1,0 1,0 0,0 0,-1 0,1 0,0 0,0-1,0 1,0 0,0 0,0 0,0 0,0-1,0 1,0 0,-1 0,1 0,0-1,0 1,0 0,0 0,0 0,0 0,0-1,0 1,1 0,-1 0,0 0,0-1,0 1,0 0,0 0,0 0,0 0,0-1,0 1,1 0,23-56,-12 33,18-39,2 1,36-48,-66 106,0-1,0 1,1 0,-1 0,1 0,0 0,0 1,0-1,1 1,0-1,-3 3,-1 0,0 0,1 0,-1 0,1 0,-1 0,0 1,1-1,-1 0,0 0,1 0,-1 1,0-1,1 0,-1 1,0-1,1 0,-1 1,0-1,0 0,1 1,-1-1,0 0,0 1,0-1,0 0,0 1,1-1,-1 1,0-1,0 1,0-1,0 0,0 1,0-1,0 1,0-1,-1 0,1 1,0-1,0 1,0-1,0 0,0 1,-1-1,-2 17,0 0,-1-1,-4 10,5-17,-4 9,1 1,1 0,1 0,0 10,3-23,1 1,0-1,0 0,1 0,-1 1,2-1,-1 0,1 0,-1 0,2 0,-1 0,1 0,0-1,0 1,0-1,2 2,4 4,1 0,0-1,1-1,0 0,1 0,0-1,0 0,0-1,1-1,0 0,4 0,19 7,0-1,2-2,20 2,-50-11,37 4,-45-5,1 0,-1-1,1 1,-1 0,0 0,1 0,-1 0,1 0,-1-1,1 1,-1 0,0 0,1-1,-1 1,1 0,-1-1,0 1,1 0,-1-1,0 1,0 0,1-1,-1 1,0-1,0 1,1-1,-1 1,0 0,0-1,0-1,0 1,0-1,-1 0,1 1,-1-1,1 1,-1-1,1 1,-1-1,0 1,0-1,0 1,0 0,0-1,-23-27,-2 1,-1 1,0 1,-2 2,-9-5,-34-31,-15-17,16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1T05:31:1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9192 593 12966 0 0,'0'0'67'0'0,"0"0"354"0"0,6 22 139 0 0,26 92-117 0 0,5 14 1137 0 0,3 43-1580 0 0,120 960 6269 0 0,-153-1072-6023 0 0,2-1 0 0 0,3 0 1 0 0,3 0-1 0 0,8 18-246 0 0,-14-61 9 0 0,-1-14-173 0 0,-7-2 110 0 0,0-1-1 0 0,0 0 1 0 0,0 0-1 0 0,0 0 0 0 0,0 0 1 0 0,0 0-1 0 0,0 0 0 0 0,0 0 1 0 0,-1 0-1 0 0,1 0 1 0 0,-1 0-1 0 0,0 0 0 0 0,0-1 55 0 0,4-27-3018 0 0,-2-1-1 0 0,-1-30 3019 0 0,-1 48-1083 0 0,0-95-8893 0 0</inkml:trace>
  <inkml:trace contextRef="#ctx0" brushRef="#br0" timeOffset="1435.158">9316 656 9444 0 0,'0'0'1121'0'0,"0"0"-852"0"0,0 0-319 0 0,17-1 244 0 0,196-3 1713 0 0,167 5 191 0 0,-376-1-2070 0 0,1 0-1 0 0,0 0 1 0 0,-1 1 0 0 0,1-1-1 0 0,0 1 1 0 0,-1 0 0 0 0,1 1-1 0 0,2 0-27 0 0,-6-1 45 0 0,0 0 0 0 0,1 0 1 0 0,-1 0-1 0 0,0 0 0 0 0,0 1 0 0 0,0-1 0 0 0,0 0 0 0 0,0 1 0 0 0,0-1 1 0 0,0 0-1 0 0,-1 1 0 0 0,1-1 0 0 0,0 1 0 0 0,-1-1 0 0 0,1 1 1 0 0,-1 0-1 0 0,0-1 0 0 0,1 1 0 0 0,-1-1 0 0 0,0 1 0 0 0,0 0 0 0 0,0-1 1 0 0,0 1-1 0 0,0 0 0 0 0,0 0-45 0 0,-2 186 1768 0 0,5 222 127 0 0,6-306-1520 0 0,5-1 0 0 0,5 0-1 0 0,4-2 1 0 0,6 5-375 0 0,35 157 449 0 0,-52-196-421 0 0,-2-1 0 0 0,-4 2 1 0 0,-2 0-29 0 0,-3 4 26 0 0,-2-15 90 0 0,3 0 0 0 0,3 0 0 0 0,2 0 1 0 0,9 31-117 0 0,-13-70 41 0 0,-1 0 1 0 0,0 0-1 0 0,-1 0 1 0 0,-1 0-1 0 0,-2 8-41 0 0,2 13 6 0 0,-40-26 1288 0 0,23-7-1273 0 0,0 1 0 0 0,1 2 0 0 0,0-1 0 0 0,0 2 1 0 0,1 0-1 0 0,0 1 0 0 0,1 0 0 0 0,0 1 0 0 0,-10 12-21 0 0,-29 23 18 0 0,34-34 25 0 0,-1 0 0 0 0,0-2 0 0 0,-1 0 0 0 0,-1-1 0 0 0,1-1 0 0 0,-19 4-43 0 0,-48 22 6 0 0,71-26 8 0 0,-29 13-21 0 0,44-21 25 0 0,0-1-1 0 0,0 1 0 0 0,1-1 1 0 0,-1 1-1 0 0,0-1 0 0 0,0 0 1 0 0,0 0-1 0 0,1 1 0 0 0,-1-1 1 0 0,0-1-1 0 0,0 1 0 0 0,0 0 0 0 0,0 0 1 0 0,1-1-1 0 0,-1 1 0 0 0,0-1 1 0 0,0 1-1 0 0,1-1 0 0 0,-1 0 1 0 0,0 0-1 0 0,1 0 0 0 0,-1 0 1 0 0,0 0-18 0 0,-11-10-4 0 0,0 0 0 0 0,1-1 0 0 0,0-1 0 0 0,1 0 0 0 0,1 0 0 0 0,0-1 0 0 0,0 0 0 0 0,2-1 0 0 0,0 0 0 0 0,0-1 0 0 0,2 1 0 0 0,0-1 0 0 0,0-1 0 0 0,-2-13 4 0 0,4 7-8 0 0,-7-25 8 0 0,3-1 0 0 0,1 0 0 0 0,1-41 0 0 0,8 72-148 0 0,-1-13 289 0 0,-5 13-4776 0 0,0 7-3863 0 0</inkml:trace>
  <inkml:trace contextRef="#ctx0" brushRef="#br0" timeOffset="3038.87">10192 1665 9925 0 0,'486'-354'7571'0'0,"30"-23"-5695"0"0,-482 350-1758 0 0,28-22 713 0 0,60-36-831 0 0,-121 85-48 0 0,-19 14-3209 0 0,-23 8-1914 0 0</inkml:trace>
  <inkml:trace contextRef="#ctx0" brushRef="#br0" timeOffset="3508.614">10027 2162 11077 0 0,'0'0'1531'0'0,"0"0"-1096"0"0,0 0-155 0 0,0 0 302 0 0,35-26 128 0 0,9-7-443 0 0,174-122 1256 0 0,906-679 1836 0 0,-1113 826-3212 0 0,26-22 473 0 0,-35 28-603 0 0,-1 1 0 0 0,1-1 0 0 0,0 0 0 0 0,-1 0 0 0 0,1 1 0 0 0,-1-1 0 0 0,0 0 0 0 0,1 0 0 0 0,-1 0 0 0 0,0-1 0 0 0,0 1 0 0 0,0 0 0 0 0,-1 0 0 0 0,1-1 0 0 0,0-1-17 0 0,-2 3-116 0 0,0 1 0 0 0,1-1 0 0 0,-1 0 1 0 0,0 0-1 0 0,0 1 0 0 0,1-1 1 0 0,-1 0-1 0 0,0 1 0 0 0,0-1 1 0 0,0 1-1 0 0,0-1 0 0 0,0 1 1 0 0,0-1-1 0 0,0 1 0 0 0,0 0 1 0 0,0-1-1 0 0,0 1 0 0 0,0 0 1 0 0,0 0-1 0 0,0 0 0 0 0,0 0 1 0 0,-1 0-1 0 0,1 0 0 0 0,0 0 1 0 0,0 0 115 0 0,-5 0-908 0 0,-40-4-6217 0 0</inkml:trace>
  <inkml:trace contextRef="#ctx0" brushRef="#br0" timeOffset="4303.486">11203 311 8388 0 0,'0'0'1384'0'0,"0"0"-356"0"0,0 0-191 0 0,4-3-359 0 0,-1-1-374 0 0,-2 3-66 0 0,-1 0 1 0 0,1-1-1 0 0,1 1 0 0 0,-1 0 0 0 0,0 0 1 0 0,0 0-1 0 0,0-1 0 0 0,1 2 1 0 0,-1-1-1 0 0,1 0 0 0 0,-1 0 1 0 0,0 0-1 0 0,1 0 0 0 0,0 1-38 0 0,-1-1 411 0 0,-1 1-91 0 0,1 6-268 0 0,0-1-1 0 0,0 0 1 0 0,0 0-1 0 0,1 0 1 0 0,0 0-1 0 0,0 0 1 0 0,2 3-52 0 0,8 20 231 0 0,21 110 1765 0 0,-7 1 0 0 0,-5 1-1 0 0,-1 88-1995 0 0,-17-213-360 0 0,0-24-1538 0 0,0-29-2209 0 0,-3-6-2374 0 0</inkml:trace>
  <inkml:trace contextRef="#ctx0" brushRef="#br0" timeOffset="5270.901">11197 216 10101 0 0,'0'0'392'0'0,"0"0"-366"0"0,0 0 97 0 0,0 0 72 0 0,27-12 162 0 0,87-37 164 0 0,-96 41-288 0 0,1 1 0 0 0,-1 1 0 0 0,1 1 0 0 0,1 0 0 0 0,-1 2 0 0 0,1 0 0 0 0,-1 1 0 0 0,1 1 0 0 0,10 1-233 0 0,-27 1 45 0 0,0-1 1 0 0,-1 1-1 0 0,1 0 0 0 0,-1 0 1 0 0,1 0-1 0 0,-1 0 1 0 0,1 0-1 0 0,-1 0 1 0 0,0 1-1 0 0,0-1 1 0 0,0 1-1 0 0,1-1 1 0 0,-2 1-1 0 0,1 0 0 0 0,0 0 1 0 0,0 0-1 0 0,0 0 1 0 0,-1 0-1 0 0,1 1 1 0 0,-1-1-1 0 0,0 0 1 0 0,0 1-1 0 0,0-1 0 0 0,0 1 1 0 0,0-1-46 0 0,23 74 276 0 0,-21-64-189 0 0,80 392 1228 0 0,-19-76 403 0 0,-64-326-1704 0 0,63 273 2768 0 0,18 219-2782 0 0,-73-427 227 0 0,8 87 622 0 0,-5 77-849 0 0,-11-230 8 0 0,0 0 0 0 0,0-1 0 0 0,0 1 0 0 0,0-1 0 0 0,0 1 0 0 0,0-1 0 0 0,0 1 0 0 0,0 0 0 0 0,0-1 0 0 0,0 1 0 0 0,-1-1 0 0 0,1 1 0 0 0,0-1 0 0 0,0 1 0 0 0,-1-1 0 0 0,1 1 0 0 0,0-1 0 0 0,-1 1 0 0 0,1-1 0 0 0,0 0 0 0 0,-1 1 0 0 0,1-1 1 0 0,-1 1-1 0 0,1-1 0 0 0,-1 0 0 0 0,1 1 0 0 0,-1-1 0 0 0,1 0 0 0 0,-1 0 0 0 0,1 1 0 0 0,-1-1 0 0 0,1 0 0 0 0,-1 0 0 0 0,1 0 0 0 0,-1 0 0 0 0,1 0 0 0 0,-1 0-8 0 0,-28-5 611 0 0,-22-22-234 0 0,-157-91-416 0 0,34 21-10 0 0,152 83 41 0 0,0 0-1 0 0,1-1 1 0 0,1-2-1 0 0,1 0 0 0 0,-9-10 9 0 0,21 20-7 0 0,1 0-1 0 0,0 0 1 0 0,0-1-1 0 0,1 0 1 0 0,-1 0 0 0 0,2-1-1 0 0,-1 0 1 0 0,1 1-1 0 0,1-1 1 0 0,0-1-1 0 0,0 1 1 0 0,0 0-1 0 0,1-1 1 0 0,1 1-1 0 0,0-1 1 0 0,0-1 7 0 0,2 1-14 0 0,0-1 0 0 0,0 0 0 0 0,1 1 0 0 0,1-1 0 0 0,0 1 1 0 0,0-1-1 0 0,1 1 0 0 0,0 0 0 0 0,1 1 0 0 0,5-9 14 0 0,9-22 3 0 0,-11 20 15 0 0,-1 0 0 0 0,0-1 0 0 0,-2 1 0 0 0,-1-1 0 0 0,0-1 0 0 0,0-15-18 0 0,-1-35 650 0 0,-3-27-650 0 0,-1 34 557 0 0,1 65-679 0 0,0-1-1 0 0,0 1 1 0 0,0 0 0 0 0,0-1 0 0 0,0 1 0 0 0,-1-1-1 0 0,1 1 1 0 0,0 0 0 0 0,0-1 0 0 0,0 1 0 0 0,-1 0 0 0 0,1-1-1 0 0,0 1 1 0 0,-1 0 0 0 0,1-1 0 0 0,0 1 0 0 0,0 0-1 0 0,-1 0 1 0 0,1-1 0 0 0,-1 1 0 0 0,1 0 0 0 0,0 0-1 0 0,-1 0 1 0 0,1 0 0 0 0,0-1 0 0 0,-1 1 0 0 0,1 0-1 0 0,-1 0 1 0 0,1 0 0 0 0,0 0 0 0 0,-1 0 0 0 0,1 0-1 0 0,-1 0 1 0 0,1 0 0 0 0,-1 0 0 0 0,1 0 0 0 0,0 0-1 0 0,-1 0 1 0 0,1 1 0 0 0,-1-1 0 0 0,1 0 0 0 0,0 0 122 0 0,-3 0-762 0 0,-31 0-9146 0 0</inkml:trace>
  <inkml:trace contextRef="#ctx0" brushRef="#br0" timeOffset="5887.253">10095 1624 8612 0 0,'0'0'1446'0'0,"0"0"-670"0"0,13 0-597 0 0,254-2 4122 0 0,123-23-4301 0 0,174-35 2766 0 0,940-104-293 0 0,-1493 162-2462 0 0,898-127 555 0 0,-893 123 616 0 0,-40 6-932 0 0,-161 22-5199 0 0,37-1-3876 0 0</inkml:trace>
  <inkml:trace contextRef="#ctx0" brushRef="#br0" timeOffset="6375.951">10148 1909 10037 0 0,'0'0'947'0'0,"0"0"-595"0"0,0 0 272 0 0,0 0 329 0 0,82-7 282 0 0,277-21 491 0 0,1053-75 3796 0 0,-1245 92-5321 0 0,1281-74 1533 0 0,-1445 85-1491 0 0,-8 0-182 0 0,-21-1-580 0 0,-43 1-3746 0 0,6 0-3189 0 0</inkml:trace>
  <inkml:trace contextRef="#ctx0" brushRef="#br0" timeOffset="7610.673">13521 918 12022 0 0,'0'0'570'0'0,"0"0"-7"0"0,0 0 208 0 0,0 0-258 0 0,15 34 1720 0 0,5 71-1001 0 0,-4 1 1 0 0,-5 0 0 0 0,-3 28-1233 0 0,-2-33 453 0 0,7 634 324 0 0,-14-503-242 0 0,2-177-151 0 0,2 0-1 0 0,2-1 0 0 0,12 50-383 0 0,-11-78 103 0 0,0 0 0 0 0,2-1 0 0 0,1 0 1 0 0,2 0-1 0 0,0-1 0 0 0,1 0 0 0 0,1-1 1 0 0,1-1-1 0 0,2 0-103 0 0,-15-21 7 0 0,0 0 0 0 0,0 0 0 0 0,0 0 1 0 0,0 0-1 0 0,0 0 0 0 0,1 0 0 0 0,-1-1 0 0 0,0 1 1 0 0,1 0-1 0 0,-1-1 0 0 0,0 1 0 0 0,1-1 0 0 0,-1 1 1 0 0,0-1-1 0 0,1 0 0 0 0,-1 0 0 0 0,1 0 0 0 0,-1 0 1 0 0,1 0-1 0 0,-1 0 0 0 0,1 0 0 0 0,-1 0 1 0 0,0 0-1 0 0,1-1 0 0 0,-1 1 0 0 0,1 0 0 0 0,-1-1 1 0 0,0 1-1 0 0,1-1 0 0 0,0 0-7 0 0,45-27 323 0 0,-33 18-273 0 0,196-112-37 0 0,-164 99-13 0 0,1 1 0 0 0,1 3 1 0 0,38-9-1 0 0,-83 27 54 0 0,-1 1-1 0 0,1-1 1 0 0,-1 0 0 0 0,1 1 0 0 0,0-1 0 0 0,-1-1-1 0 0,0 1 1 0 0,1 0 0 0 0,-1 0 0 0 0,0-1 0 0 0,1 1-1 0 0,0-2-53 0 0,-2 1 38 0 0,-1 0 0 0 0,1 0 0 0 0,0 0 0 0 0,-1 0 0 0 0,1 0 0 0 0,-1-1 0 0 0,0 1 0 0 0,0 0 0 0 0,1 0 0 0 0,-2 0 0 0 0,1 0 0 0 0,0-1 0 0 0,0 1 0 0 0,-1 0 0 0 0,1 0 0 0 0,-1 0 0 0 0,0-1-38 0 0,-59-198 0 0 0,43 76-182 0 0,4 0 0 0 0,6-1 0 0 0,7-38 182 0 0,-4-67-233 0 0,3 79-299 0 0,14-85 532 0 0,-12 212-154 0 0,0 21 120 0 0,-1-81-243 0 0,0 78 293 0 0,-1 1 0 0 0,-1 0 0 0 0,1-1 0 0 0,-1 1 0 0 0,0 0 0 0 0,0 0 0 0 0,-1 0-1 0 0,0 0 1 0 0,0 0 0 0 0,-1 1 0 0 0,-2-4-16 0 0,3 3 9 0 0,-1 1 0 0 0,0 0 1 0 0,-1 0-1 0 0,1 1 0 0 0,-1-1 0 0 0,0 1 0 0 0,0 0 0 0 0,0 0 0 0 0,-1 0 0 0 0,1 1 0 0 0,-1 0 0 0 0,0 0 1 0 0,0 0-1 0 0,0 1 0 0 0,0 0 0 0 0,0 0 0 0 0,-3 0-9 0 0,-100-14 391 0 0,-1 5 0 0 0,-102 3-391 0 0,196 8-136 0 0,1 1 0 0 0,0 1 1 0 0,1 1-1 0 0,-1 0 0 0 0,0 1 0 0 0,1 0 1 0 0,0 1-1 0 0,-2 1 136 0 0,-25 14-2849 0 0,1 2-3368 0 0,15-6-4049 0 0</inkml:trace>
  <inkml:trace contextRef="#ctx0" brushRef="#br0" timeOffset="8140.229">14435 1484 10165 0 0,'0'0'2622'0'0,"0"0"-517"0"0,-4 0-696 0 0,-4 1-1159 0 0,7-1-196 0 0,0 0 0 0 0,0 0 0 0 0,1 1 0 0 0,-1-1 0 0 0,0 0 0 0 0,0 0 0 0 0,0 0 0 0 0,0 0-1 0 0,0 0 1 0 0,0 0 0 0 0,0 0 0 0 0,0 0 0 0 0,0 0 0 0 0,0-1 0 0 0,0 1 0 0 0,0 0 0 0 0,0-1 0 0 0,1 1 0 0 0,-1 0 0 0 0,0-1 0 0 0,0 1 0 0 0,0-1 0 0 0,1 1 0 0 0,-1-1-1 0 0,0 0 1 0 0,0 1 0 0 0,1-1 0 0 0,-1 0 0 0 0,1 0 0 0 0,-1 1 0 0 0,0-1 0 0 0,1 0 0 0 0,-1 0 0 0 0,1 0 0 0 0,0 0 0 0 0,-1 1 0 0 0,1-1 0 0 0,0 0 0 0 0,0 0 0 0 0,-1 0-1 0 0,1 0 1 0 0,0 0 0 0 0,0 0 0 0 0,0 0 0 0 0,0 0 0 0 0,0 0 0 0 0,0-1-54 0 0,1-5 113 0 0,0-1 0 0 0,0 1 0 0 0,0 0 0 0 0,1-1 1 0 0,0 1-1 0 0,0 0 0 0 0,1 0 0 0 0,0 0 0 0 0,0 0 0 0 0,1 0 0 0 0,0 1 0 0 0,0 0 0 0 0,0-1 1 0 0,4-2-114 0 0,11-13 262 0 0,2 1 1 0 0,0 1-1 0 0,6-4-262 0 0,-2 3 222 0 0,252-201 530 0 0,-153 129 1 0 0,93-94-753 0 0,-210 180 52 0 0,-4 5-32 0 0,0 0-1 0 0,-1 0 1 0 0,1 0 0 0 0,-1 0 0 0 0,0 0 0 0 0,0-1 0 0 0,0 1-1 0 0,0-1 1 0 0,0 0 0 0 0,0 1 0 0 0,0-1 0 0 0,-1 0-1 0 0,1-3-19 0 0,-2 6-493 0 0,-3 0 48 0 0,0 1 1 0 0,1-1-1 0 0,-1 1 1 0 0,0-1-1 0 0,0 1 1 0 0,0 0-1 0 0,1 0 1 0 0,-1 1-1 0 0,0-1 1 0 0,1 0-1 0 0,-2 2 445 0 0,-9 4-2119 0 0,-46 23-9006 0 0</inkml:trace>
  <inkml:trace contextRef="#ctx0" brushRef="#br0" timeOffset="8579.054">14178 2024 12230 0 0,'0'0'1483'0'0,"0"0"46"0"0,0 0-49 0 0,0 0-274 0 0,41-46-139 0 0,138-153-306 0 0,250-256 683 0 0,-181 195-1362 0 0,-199 210-5 0 0,-25 27 589 0 0,-1-1 1 0 0,-1-1-1 0 0,-1-1 1 0 0,-1-1-1 0 0,3-7-666 0 0,-19 21-688 0 0,-7 3-2919 0 0,-7-1-2542 0 0</inkml:trace>
  <inkml:trace contextRef="#ctx0" brushRef="#br0" timeOffset="9538.49">15119 195 10709 0 0,'0'0'1147'0'0,"0"0"-173"0"0,0 0-465 0 0,0 0-469 0 0,6 4-96 0 0,-1 0 121 0 0,-1 0 0 0 0,1 0 0 0 0,-1 1 0 0 0,0 0 0 0 0,0 0 0 0 0,0 0 0 0 0,-1 1 0 0 0,1-1 0 0 0,-1 1 0 0 0,-1 0 0 0 0,1 0 0 0 0,-1 0 0 0 0,0 0 0 0 0,0 2-65 0 0,7 26 643 0 0,-2 0 0 0 0,0 10-643 0 0,-2-16 254 0 0,31 248 3220 0 0,-10 12-3474 0 0,-14-137 965 0 0,-3 9 103 0 0,-9 79 746 0 0,0-123-507 0 0,0-115-1150 0 0,0-1 227 0 0,0 0 80 0 0,0 0-197 0 0,0 0-198 0 0,3-1-89 0 0,1 1 0 0 0,-1-1 0 0 0,0 0 0 0 0,0 0 0 0 0,1 0 0 0 0,-1-1 0 0 0,0 1 0 0 0,0-1 0 0 0,0 0 0 0 0,0 0 20 0 0,14-6-37 0 0,96-37 62 0 0,2 6 0 0 0,2 5 0 0 0,39-3-25 0 0,-135 35 13 0 0,-19 2 7 0 0,-1 0 0 0 0,1 0-1 0 0,0 0 1 0 0,-1 0 0 0 0,1-1 0 0 0,0 1 0 0 0,-1 0 0 0 0,1-1-1 0 0,-1 1 1 0 0,1-1 0 0 0,0 0 0 0 0,-1 0 0 0 0,1 1-1 0 0,-1-2-19 0 0,0 1 11 0 0,0 0 0 0 0,-1-1-1 0 0,1 1 1 0 0,-1 0-1 0 0,1-1 1 0 0,-1 1-1 0 0,0-1 1 0 0,1 1-1 0 0,-1-1 1 0 0,0 1-1 0 0,0-1 1 0 0,0 1 0 0 0,0-1-1 0 0,-1 1 1 0 0,1-1-1 0 0,0 1 1 0 0,-1-1-1 0 0,1 1 1 0 0,0-1-1 0 0,-1 1 1 0 0,0 0-11 0 0,-2-10 6 0 0,-1 1 0 0 0,0 0-1 0 0,-1 0 1 0 0,0 1 0 0 0,-1-2-6 0 0,-19-41-34 0 0,15 13-23 0 0,2 0 0 0 0,2-1 0 0 0,2 0 1 0 0,1 0-1 0 0,2 0 0 0 0,4-34 57 0 0,-2 1-124 0 0,4-108-263 0 0,-1 74 231 0 0,-4 0 0 0 0,-5-6 156 0 0,0 86 13 0 0,0 1 0 0 0,-2-1 0 0 0,-1 1 0 0 0,0 1-1 0 0,-2 0 1 0 0,-2 0 0 0 0,0 1 0 0 0,-1 0 0 0 0,-1 1-1 0 0,-8-9-12 0 0,19 30-1 0 0,-1-1-1 0 0,1 1 0 0 0,-1 0 0 0 0,0 0 0 0 0,1 1 0 0 0,-1-1 0 0 0,0 1 0 0 0,0-1 0 0 0,0 1 0 0 0,0 0 0 0 0,0 1 0 0 0,-1-1 0 0 0,1 1 0 0 0,0 0 0 0 0,-2 0 2 0 0,-9-2-8 0 0,-35-3 28 0 0,1 1 0 0 0,-1 3-1 0 0,0 2 1 0 0,-1 2-20 0 0,-55 8 220 0 0,-36 10-220 0 0,88-13 217 0 0,31-6-81 0 0,1 2 0 0 0,1 0-1 0 0,-1 1 1 0 0,-13 6-136 0 0,20-1-805 0 0,-7 3-7244 0 0,-4-7-174 0 0</inkml:trace>
  <inkml:trace contextRef="#ctx0" brushRef="#br0" timeOffset="10573.722">11725 720 10021 0 0,'0'0'-291'0'0,"28"0"454"0"0,375-11 2782 0 0,262-28 1047 0 0,473-34-1452 0 0,-2-39-2240 0 0,-1115 110-284 0 0,89-12 488 0 0,0 5 1 0 0,35 4-505 0 0,-203 12-1874 0 0,21-1 488 0 0,-83 13-4300 0 0</inkml:trace>
  <inkml:trace contextRef="#ctx0" brushRef="#br0" timeOffset="11256.894">11934 1054 6899 0 0,'0'0'1900'0'0,"0"0"-270"0"0,0 0-91 0 0,129-17-157 0 0,422-58 104 0 0,-112 21 546 0 0,-338 43-1596 0 0,477-56 1637 0 0,286-37-1403 0 0,-207 24-489 0 0,-424 45 414 0 0,-232 34-456 0 0,-1 1-115 0 0,-33-7-7807 0 0,-16 0-3883 0 0</inkml:trace>
  <inkml:trace contextRef="#ctx0" brushRef="#br0" timeOffset="15477.613">9110 600 12086 0 0,'0'0'-203'0'0,"27"-5"531"0"0,409-101 3164 0 0,-347 84-3313 0 0,-25 8-116 0 0,0-4 0 0 0,-1-2 0 0 0,18-10-63 0 0,-77 28 79 0 0,0 1 0 0 0,0 0 0 0 0,-1 0 0 0 0,1 1 0 0 0,0-1 0 0 0,0 1 0 0 0,0 0 0 0 0,0 0 0 0 0,0 0 0 0 0,4 1-79 0 0,29-2 101 0 0,-37 38-255 0 0,10 175 1185 0 0,9 0 1 0 0,22 75-1032 0 0,19 199 1800 0 0,-45-311-1205 0 0,4 49 26 0 0,-9 20-621 0 0,-6-133 201 0 0,7 15-201 0 0,-2-16 280 0 0,-4 17-280 0 0,-3-83 17 0 0,0-27-21 0 0,-2 0 1 0 0,0 0-1 0 0,-1 0 0 0 0,-2 12 4 0 0,-10-8 100 0 0,12-20-109 0 0,0 0 0 0 0,0 0 0 0 0,0 0 1 0 0,0 1-1 0 0,0-1 0 0 0,0 0 0 0 0,0 1 1 0 0,0-1-1 0 0,0 1 0 0 0,1-1 0 0 0,-1 1 1 0 0,1-1-1 0 0,-1 1 0 0 0,1-1 1 0 0,-1 1-1 0 0,1-1 0 0 0,0 1 0 0 0,0 0 1 0 0,0 0 8 0 0,-1 1 12 0 0,0-1 1 0 0,0 1-1 0 0,0 0 1 0 0,-1 0 0 0 0,1-1-1 0 0,-1 1 1 0 0,1-1-1 0 0,-1 1 1 0 0,0-1 0 0 0,0 0-1 0 0,0 0 1 0 0,0 0-1 0 0,0 0 1 0 0,-1 0 0 0 0,1 0-1 0 0,-1 0 1 0 0,1-1-1 0 0,-1 1 1 0 0,1-1 0 0 0,-1 0-1 0 0,0 0 1 0 0,0 0-1 0 0,0 0 1 0 0,0 0-13 0 0,-15 5 25 0 0,-1 0 1 0 0,0-1-1 0 0,-6 1-25 0 0,-35 2 279 0 0,-1-3-1 0 0,0-3 1 0 0,-54-4-279 0 0,11 0 192 0 0,70 2-158 0 0,-65 0-41 0 0,-12-6 7 0 0,80 3-4 0 0,0-1-1 0 0,1-2 1 0 0,-1-1-1 0 0,1-1 1 0 0,-19-9 4 0 0,49 17-1 0 0,-1 0 0 0 0,1 0 1 0 0,0 1-1 0 0,-1-1 0 0 0,1 0 1 0 0,0 0-1 0 0,-1 0 0 0 0,1 0 1 0 0,0 0-1 0 0,-1-1 0 0 0,1 1 1 0 0,0 0-1 0 0,-1 0 0 0 0,1 0 1 0 0,0 0-1 0 0,-1 0 0 0 0,1 0 0 0 0,0 0 1 0 0,-1-1-1 0 0,1 1 0 0 0,0 0 1 0 0,0 0-1 0 0,-1 0 0 0 0,1-1 1 0 0,0 1-1 0 0,0 0 0 0 0,-1 0 1 0 0,1-1-1 0 0,0 1 0 0 0,0 0 1 0 0,0-1-1 0 0,0 1 0 0 0,-1 0 0 0 0,1-1 1 0 0,0 1-1 0 0,0 0 0 0 0,0-1 1 0 0,0 1-1 0 0,0 0 0 0 0,0-1 1 0 0,0 1-1 0 0,0 0 0 0 0,0-1 1 0 0,0 1-1 0 0,0 0 0 0 0,0-1 1 0 0,0 1-1 0 0,0 0 0 0 0,0-1 0 0 0,0 1 1 0 0,0 0 0 0 0,24-7-105 0 0,49 1-92 0 0,-64 6 190 0 0,184-8 84 0 0,131 15-77 0 0,-241-1 208 0 0,0 4 0 0 0,-1 3 0 0 0,0 4 0 0 0,1 5-208 0 0,-82-23-68 0 0,-1 1 0 0 0,1-1 1 0 0,-1 1-1 0 0,1-1 0 0 0,0 1 0 0 0,-1-1 0 0 0,1 1 0 0 0,-1-1 0 0 0,0 1 0 0 0,1-1 0 0 0,-1 0 0 0 0,1 1 0 0 0,-1-1 0 0 0,0 0 0 0 0,0 1 0 0 0,1-1 0 0 0,-1 0 0 0 0,0 1 0 0 0,0-1 0 0 0,0 0 0 0 0,0 0 0 0 0,0 1 0 0 0,1-1 0 0 0,-2 0 0 0 0,1 0 0 0 0,0 1 0 0 0,0-1 0 0 0,0 0 0 0 0,0 1 0 0 0,0-1 0 0 0,-1 0 0 0 0,1 0 68 0 0,-4-31-3331 0 0,-16-17-2957 0 0</inkml:trace>
  <inkml:trace contextRef="#ctx0" brushRef="#br0" timeOffset="17279.79">9216 554 10213 0 0,'2'-4'33'0'0,"1"0"1"0"0,-1 1 0 0 0,1-1-1 0 0,0 1 1 0 0,0 0 0 0 0,0-1-1 0 0,0 1 1 0 0,0 1 0 0 0,1-1-1 0 0,0 0 1 0 0,-1 1 0 0 0,1 0-1 0 0,4-2-33 0 0,4-4 83 0 0,133-91 852 0 0,-80 58-360 0 0,-3-3 0 0 0,-1-3 0 0 0,33-35-575 0 0,-78 62 1499 0 0,-16 18-1441 0 0,1 1 1 0 0,0 0-1 0 0,0-1 1 0 0,-1 1 0 0 0,1 0-1 0 0,0 0 1 0 0,0 0-1 0 0,0 0 1 0 0,0 0 0 0 0,1 0-1 0 0,-1 0 1 0 0,0 0 0 0 0,0 0-1 0 0,1 1 1 0 0,-1-1-1 0 0,0 0 1 0 0,1 1 0 0 0,-1-1-1 0 0,1 1 1 0 0,-1 0-1 0 0,0-1 1 0 0,1 1 0 0 0,-1 0-1 0 0,1 0 1 0 0,-1 0 0 0 0,1 0-59 0 0,146-13-49 0 0,132 8 49 0 0,-259 5 0 0 0,-20 0 43 0 0,-1 0 3 0 0,0 0-1 0 0,0 0-13 0 0,0 0 11 0 0,0 0 98 0 0,0 0 80 0 0,0 0 105 0 0,0 0-145 0 0,0 0-106 0 0,0 0 10 0 0,0 0 25 0 0,0 0 127 0 0,-3 9 620 0 0,-6 4-686 0 0,-1-1 0 0 0,-1 0 0 0 0,0 0 0 0 0,-1-1 0 0 0,-2 2-171 0 0,-26 24 124 0 0,17-12-97 0 0,0 1 1 0 0,2 1-1 0 0,-10 17-27 0 0,25-29 1163 0 0,6-5-4201 0 0,1-10 2763 0 0,-1 1 0 0 0,1-1-1 0 0,0 0 1 0 0,-1 1 0 0 0,1-1 0 0 0,-1 0 0 0 0,1 1 0 0 0,0-1 0 0 0,-1 0 0 0 0,1 0 0 0 0,0 0 0 0 0,-1 0-1 0 0,1 1 1 0 0,0-1 0 0 0,-1 0 0 0 0,1 0 0 0 0,0 0 0 0 0,-1 0 0 0 0,1-1 0 0 0,0 1 0 0 0,-1 0 0 0 0,1 0-1 0 0,-1 0 1 0 0,1 0 0 0 0,0-1 0 0 0,-1 1 0 0 0,1 0 0 0 0,-1-1 0 0 0,1 1 0 0 0,0 0 0 0 0,-1-1-1 0 0,1 1 1 0 0,-1-1 0 0 0,1 1 275 0 0,17-16-8305 0 0</inkml:trace>
  <inkml:trace contextRef="#ctx0" brushRef="#br0" timeOffset="18183.374">10269 152 8724 0 0,'0'0'608'0'0,"0"0"-157"0"0,0 0 123 0 0,-1 16 165 0 0,-2 35 440 0 0,2 1 0 0 0,3 0 0 0 0,6 40-1179 0 0,8-11 923 0 0,19 109 638 0 0,3 96-1561 0 0,-32-199 222 0 0,0 2 123 0 0,3 0 0 0 0,4 0 0 0 0,7 8-345 0 0,-3-37 72 0 0,-9-34-26 0 0,0 1-1 0 0,-2-1 0 0 0,2 21-45 0 0,6 15-19 0 0,-11-51 28 0 0,0-1 0 0 0,0 1 0 0 0,-1 0 0 0 0,0 0 0 0 0,-1 0 0 0 0,0 2-9 0 0,-2 22-15 0 0,2 0 0 0 0,2 0 1 0 0,1-1-1 0 0,2 1 0 0 0,1-1 0 0 0,2 3 15 0 0,-3-8-4 0 0,-1 1-1 0 0,-1 0 0 0 0,-2 0 0 0 0,-1 0 0 0 0,-2 0 0 0 0,-2 14 5 0 0,1 36-5 0 0,2-78 24 0 0,-1 1 1 0 0,1-1 0 0 0,-1 0-1 0 0,1 1 1 0 0,-1-1 0 0 0,0 0-1 0 0,0 1 1 0 0,0-1-1 0 0,0 0 1 0 0,0 0 0 0 0,0 0-1 0 0,-1 0 1 0 0,1 0 0 0 0,-1 0-1 0 0,1 0 1 0 0,-1-1-1 0 0,0 1 1 0 0,0 0 0 0 0,-1 0-20 0 0,-49 29 731 0 0,9-4-234 0 0,13-1-249 0 0,1 2 0 0 0,1 1 0 0 0,2 1 0 0 0,1 1 0 0 0,1 2 0 0 0,2 0 0 0 0,1 1 0 0 0,2 1 1 0 0,1 1-1 0 0,2 1 0 0 0,-7 26-248 0 0,10-140-7270 0 0,4 12-3066 0 0</inkml:trace>
  <inkml:trace contextRef="#ctx0" brushRef="#br0" timeOffset="20465.272">10092 317 10213 0 0,'0'0'1211'0'0,"0"0"-515"0"0,-16 14-789 0 0,5 0 278 0 0,1 0 0 0 0,0 2 1 0 0,1-1-1 0 0,1 1 0 0 0,0 0 1 0 0,1 1-1 0 0,1-1 0 0 0,1 1 1 0 0,0 1-1 0 0,1-1 0 0 0,1 1 1 0 0,1 0-1 0 0,0 0 0 0 0,1-1 1 0 0,2 17-186 0 0,-1-29 22 0 0,0 0 0 0 0,1 0 0 0 0,0 0 0 0 0,0 0 0 0 0,0 0 1 0 0,1 0-1 0 0,0 0 0 0 0,0 0 0 0 0,0-1 0 0 0,0 1 0 0 0,1-1 0 0 0,-1 0 0 0 0,1 1 0 0 0,0-1 1 0 0,1 0-1 0 0,-1-1 0 0 0,1 1 0 0 0,0-1 0 0 0,0 1 0 0 0,0-1 0 0 0,0 0 0 0 0,0-1 1 0 0,1 1-1 0 0,-1-1 0 0 0,1 0 0 0 0,-1 0 0 0 0,1 0 0 0 0,0 0-22 0 0,1 0 33 0 0,0 0-1 0 0,0-1 1 0 0,0 0 0 0 0,0 0-1 0 0,0 0 1 0 0,0 0-1 0 0,0-1 1 0 0,1 0-1 0 0,-1-1 1 0 0,0 1 0 0 0,0-1-1 0 0,0 0 1 0 0,0-1-1 0 0,0 1 1 0 0,0-1-1 0 0,-1 0 1 0 0,1-1 0 0 0,-1 0-1 0 0,1 1 1 0 0,-1-2-1 0 0,0 1 1 0 0,0 0-1 0 0,3-4-32 0 0,3-3 173 0 0,0-1-1 0 0,-1 0 0 0 0,-1-1 1 0 0,0 0-1 0 0,-1 0 0 0 0,0-1 1 0 0,0 0-1 0 0,-2 0 1 0 0,1-1-1 0 0,-2 0 0 0 0,0 0 1 0 0,-1-1-1 0 0,0 1 0 0 0,-1-1 1 0 0,0 0-1 0 0,-2 0 0 0 0,1 0 1 0 0,-2 0-1 0 0,0 0 0 0 0,-2-13-172 0 0,0 21 43 0 0,0-1 0 0 0,0 1 0 0 0,0 0-1 0 0,-1 1 1 0 0,0-1 0 0 0,-1 0 0 0 0,1 1 0 0 0,-1-1-1 0 0,0 1 1 0 0,-1 0 0 0 0,1 1 0 0 0,-1-1-1 0 0,-1 1 1 0 0,1 0 0 0 0,-1 0 0 0 0,0 0 0 0 0,0 1-1 0 0,0 0 1 0 0,0 0 0 0 0,-1 1 0 0 0,1 0-1 0 0,-1 0 1 0 0,0 0 0 0 0,0 1 0 0 0,0 0 0 0 0,-1 0-1 0 0,1 1 1 0 0,0 0 0 0 0,-1 0-43 0 0,1 1-7 0 0,1 0 0 0 0,0 0 0 0 0,-1 1 0 0 0,1 0 0 0 0,0 0 0 0 0,0 0 0 0 0,0 1 0 0 0,0 0 0 0 0,0 0 0 0 0,0 0 1 0 0,-3 3 6 0 0,5-3-1 0 0,0 1 0 0 0,1 0 0 0 0,0 0 0 0 0,0 0 0 0 0,0 0 0 0 0,0 1 0 0 0,0-1 0 0 0,1 1 0 0 0,-1-1 0 0 0,1 1 0 0 0,0 0 0 0 0,0 0 0 0 0,1 0 0 0 0,-1 0 0 0 0,1 0 0 0 0,0 0 0 0 0,-1 2 1 0 0,-2 19 0 0 0,1-1 1 0 0,1 1 0 0 0,1-1 0 0 0,2 1 0 0 0,0-1 0 0 0,2 8-1 0 0,-2-25-8 0 0,0 0 0 0 0,1 0 0 0 0,0 0 0 0 0,0 0 0 0 0,1-1 0 0 0,0 1 0 0 0,0-1 0 0 0,0 1 0 0 0,1-1 0 0 0,0 0 0 0 0,0 0-1 0 0,0 0 1 0 0,1-1 0 0 0,4 4 8 0 0,-6-6-5 0 0,1 1-1 0 0,0-1 1 0 0,0 0-1 0 0,0 0 1 0 0,0-1-1 0 0,0 1 1 0 0,0-1-1 0 0,1 0 0 0 0,-1 0 1 0 0,1-1-1 0 0,0 1 1 0 0,-1-1-1 0 0,1 0 1 0 0,0 0-1 0 0,0-1 0 0 0,0 1 1 0 0,0-1-1 0 0,-1 0 1 0 0,1 0-1 0 0,0-1 1 0 0,0 1-1 0 0,3-2 6 0 0,-4 0 27 0 0,0 0 1 0 0,0 0-1 0 0,0 0 1 0 0,0-1-1 0 0,0 0 1 0 0,-1 0-1 0 0,1 0 0 0 0,-1 0 1 0 0,0 0-1 0 0,0-1 1 0 0,0 1-1 0 0,0-1 0 0 0,-1 0 1 0 0,1 0-1 0 0,-1 0 1 0 0,2-4-28 0 0,30-75 219 0 0,-32 77-210 0 0,3-9 49 0 0,0-1-1 0 0,0 0 1 0 0,-2 0 0 0 0,0 0-1 0 0,-1 0 1 0 0,0 0-1 0 0,-1-1 1 0 0,-1 1 0 0 0,-1-1-1 0 0,-2-9-57 0 0,2 24 46 0 0,0 0 0 0 0,0 0-1 0 0,0 0 1 0 0,-1 0-1 0 0,1 0 1 0 0,-1 0 0 0 0,1 1-1 0 0,-1-1 1 0 0,0 1 0 0 0,1-1-1 0 0,-1 1 1 0 0,0-1 0 0 0,0 1-1 0 0,0 0 1 0 0,0 0-1 0 0,-1 0 1 0 0,1 0 0 0 0,0 0-1 0 0,0 1 1 0 0,0-1 0 0 0,-1 1-1 0 0,1-1 1 0 0,0 1-1 0 0,-1 0 1 0 0,1 0 0 0 0,0 0-1 0 0,-1 0-45 0 0,-4 0-12 0 0,0-1-1 0 0,0 1 0 0 0,1 1 1 0 0,-1-1-1 0 0,0 1 0 0 0,1 1 1 0 0,-1-1-1 0 0,0 1 0 0 0,-1 1 13 0 0,-3 3-4 0 0,1 0 0 0 0,0 0 1 0 0,0 1-1 0 0,0 1 0 0 0,1 0 0 0 0,0 0 0 0 0,0 0 0 0 0,1 1 0 0 0,0 1 1 0 0,1-1-1 0 0,0 1 0 0 0,1 1 0 0 0,0-1 0 0 0,0 1 0 0 0,1 0 1 0 0,1 0-1 0 0,-2 4 4 0 0,0 4-2 0 0,1 0 0 0 0,1 0 0 0 0,0 0 0 0 0,2 0 0 0 0,0 0 0 0 0,1 1 0 0 0,1-1 0 0 0,0 1 0 0 0,2-1 0 0 0,2 8 2 0 0,-2-17-10 0 0,1 0-1 0 0,0 0 1 0 0,1 0 0 0 0,0-1 0 0 0,0 0-1 0 0,1 0 1 0 0,0 0 0 0 0,1 0 0 0 0,0-1-1 0 0,0 0 1 0 0,5 4 10 0 0,-7-7-11 0 0,0-1 0 0 0,0 0 0 0 0,0 0 0 0 0,1 0 1 0 0,0 0-1 0 0,0-1 0 0 0,0 0 0 0 0,0 0 0 0 0,0 0 0 0 0,1 0 0 0 0,-1-1 0 0 0,1 0 0 0 0,0 0 0 0 0,-1-1 0 0 0,1 1 1 0 0,0-1-1 0 0,0-1 0 0 0,0 1 0 0 0,0-1 0 0 0,3 0 11 0 0,-6-1 17 0 0,-1 0 0 0 0,1 0-1 0 0,0 0 1 0 0,0-1 0 0 0,-1 1 0 0 0,1-1 0 0 0,0 0 0 0 0,-1 0-1 0 0,0 0 1 0 0,0 0 0 0 0,1 0 0 0 0,-1 0 0 0 0,0-1 0 0 0,0 1-1 0 0,-1 0 1 0 0,1-1 0 0 0,1-2-17 0 0,28-57 197 0 0,-23 46-160 0 0,9-18-6 0 0,-1-1 0 0 0,-1 0 1 0 0,-2-1-1 0 0,-2-1 0 0 0,-1 0 0 0 0,-2 0 0 0 0,-2-1 0 0 0,-1 0 0 0 0,-1-23-31 0 0,-4 57 9 0 0,0 0 0 0 0,0 1-1 0 0,-1-1 1 0 0,0 1-1 0 0,1-1 1 0 0,-1 1 0 0 0,-1-1-1 0 0,1 1 1 0 0,0-1-1 0 0,-1 1 1 0 0,0 0 0 0 0,0 0-1 0 0,0 0 1 0 0,0 0-1 0 0,0 0 1 0 0,0 0 0 0 0,-1 1-1 0 0,0-1 1 0 0,1 1-1 0 0,-1-1 1 0 0,0 1 0 0 0,0 0-1 0 0,0 0 1 0 0,0 0 0 0 0,-1 1-1 0 0,1-1 1 0 0,0 1-1 0 0,-1 0 1 0 0,1 0 0 0 0,-1 0-1 0 0,1 0 1 0 0,-3 0-9 0 0,-13-2-7 0 0,0 1 1 0 0,0 0-1 0 0,0 1 1 0 0,0 1-1 0 0,-13 2 7 0 0,26-1-17 0 0,0 0 0 0 0,-1 1-1 0 0,1-1 1 0 0,0 1 0 0 0,0 1 0 0 0,1-1-1 0 0,-1 1 1 0 0,0 0 0 0 0,1 0-1 0 0,0 0 1 0 0,-1 1 0 0 0,1 0 0 0 0,1 0-1 0 0,-1 0 1 0 0,1 0 0 0 0,-1 1 0 0 0,1 0-1 0 0,1 0 1 0 0,-1 0 0 0 0,1 0 0 0 0,-1 1-1 0 0,2 0 1 0 0,-1-1 0 0 0,1 1-1 0 0,-2 3 18 0 0,-2 10-29 0 0,0-1 0 0 0,1 1 0 0 0,0 0 0 0 0,2 0 0 0 0,0 1 0 0 0,2-1 0 0 0,0 14 29 0 0,0-21 340 0 0,1-10-452 0 0,0 1 0 0 0,0-1 0 0 0,0 0 0 0 0,0 1 0 0 0,0-1 0 0 0,0 1 0 0 0,1-1-1 0 0,-1 0 1 0 0,1 1 0 0 0,0-1 0 0 0,-1 0 0 0 0,2 2 112 0 0,-1-3-87 0 0,1 0 0 0 0,-1 0-1 0 0,1 0 1 0 0,-1 0 0 0 0,1 0 0 0 0,0 0-1 0 0,-1-1 1 0 0,1 1 0 0 0,0-1 0 0 0,0 1-1 0 0,-1-1 1 0 0,1 1 0 0 0,0-1 0 0 0,0 0 0 0 0,0 0-1 0 0,-1 0 1 0 0,1 0 0 0 0,0 0 0 0 0,1-1 87 0 0,52 19-78 0 0,-47-18 96 0 0,0-1-1 0 0,0 0 0 0 0,0-1 1 0 0,0 1-1 0 0,0-2 1 0 0,-1 1-1 0 0,1-1 0 0 0,-1 0 1 0 0,1 0-1 0 0,-1-1 0 0 0,0 0 1 0 0,-1-1-1 0 0,1 1 1 0 0,-1-1-1 0 0,1 0 0 0 0,-1-1 1 0 0,-1 0-1 0 0,1 1 0 0 0,-1-2 1 0 0,0 1-1 0 0,-1-1 1 0 0,1 0-1 0 0,-1 0 0 0 0,-1 0 1 0 0,1 0-1 0 0,-1 0 1 0 0,-1-1-1 0 0,1 0 0 0 0,-1 0 1 0 0,0 1-1 0 0,-1-1 0 0 0,0 0 1 0 0,0-4-18 0 0,-1 0 29 0 0,0 5 4 0 0,1 0 1 0 0,-2-1 0 0 0,1 1 0 0 0,-1 0-1 0 0,0 0 1 0 0,0 0 0 0 0,-1 0 0 0 0,0-1-34 0 0,0 6 41 0 0,1 0 0 0 0,0 0 0 0 0,0 0-1 0 0,-1 0 1 0 0,1 0 0 0 0,-1 0 0 0 0,0 1 0 0 0,0-1 0 0 0,1 0 0 0 0,-1 1 0 0 0,0 0 0 0 0,0-1 0 0 0,-1 1 0 0 0,1 0 0 0 0,0 0 0 0 0,0 0 0 0 0,0 0 0 0 0,-1 0 0 0 0,1 1-1 0 0,0-1 1 0 0,-1 1 0 0 0,1 0 0 0 0,-1-1 0 0 0,1 1 0 0 0,-1 0 0 0 0,-1 0-41 0 0,-4 0-12 0 0,0 0 1 0 0,0 1-1 0 0,0 0 0 0 0,-1 0 0 0 0,1 1 0 0 0,0 0 1 0 0,0 0-1 0 0,1 1 0 0 0,-1 0 0 0 0,0 0 0 0 0,1 1 1 0 0,0 0-1 0 0,0 0 0 0 0,0 0 0 0 0,0 1 0 0 0,1 0 1 0 0,0 1-1 0 0,0 0 0 0 0,0-1 0 0 0,1 2 0 0 0,0-1 1 0 0,0 1-1 0 0,0 0 0 0 0,1 0 0 0 0,0 0 0 0 0,-1 4 12 0 0,-2 5-2 0 0,1 1-1 0 0,1 0 0 0 0,0 0 1 0 0,1 0-1 0 0,1 1 0 0 0,1 0 1 0 0,1-1-1 0 0,0 1 0 0 0,1 0 1 0 0,1-1-1 0 0,1 1 0 0 0,0 0 1 0 0,1-1-1 0 0,1 1 0 0 0,1-1 3 0 0,-3-12-12 0 0,0-1 0 0 0,-1 0 0 0 0,2 0-1 0 0,-1 0 1 0 0,0-1 0 0 0,1 1 0 0 0,-1 0-1 0 0,1-1 1 0 0,0 0 0 0 0,4 3 12 0 0,-7-5 4 0 0,1 0 0 0 0,1-1 1 0 0,-1 1-1 0 0,0-1 0 0 0,0 1 0 0 0,0-1 0 0 0,0 1 1 0 0,0-1-1 0 0,0 0 0 0 0,1 1 0 0 0,-1-1 0 0 0,0 0 0 0 0,0 0 1 0 0,0 0-1 0 0,1 0 0 0 0,-1 0 0 0 0,0 0 0 0 0,0 0 1 0 0,0 0-1 0 0,1-1 0 0 0,-1 1 0 0 0,0 0 0 0 0,0-1 1 0 0,0 1-1 0 0,0-1 0 0 0,0 1 0 0 0,0-1 0 0 0,0 0 1 0 0,0 1-1 0 0,0-1 0 0 0,0 0 0 0 0,0 0 0 0 0,0 0 0 0 0,0 0 1 0 0,-1 1-1 0 0,1-1 0 0 0,0 0 0 0 0,0 0 0 0 0,-1-1 1 0 0,1 0-5 0 0,20-25 176 0 0,-1-2 1 0 0,-2 0-1 0 0,0-1 0 0 0,-3-1 1 0 0,0 0-1 0 0,-2-1 1 0 0,3-14-177 0 0,-14 36 365 0 0,-2 12-190 0 0,-5 24-188 0 0,-10 41-47 0 0,14-64-427 0 0,-3 22 1167 0 0,7-15-2833 0 0,7-8-5115 0 0,13-7-1569 0 0</inkml:trace>
  <inkml:trace contextRef="#ctx0" brushRef="#br0" timeOffset="21615.197">11536 131 9588 0 0,'-4'-1'156'0'0,"0"0"-1"0"0,0 0 1 0 0,0 0 0 0 0,-1 0-1 0 0,1 1 1 0 0,0 0-1 0 0,-1 0 1 0 0,1 0-1 0 0,0 0 1 0 0,-1 1-1 0 0,1 0 1 0 0,0 0-1 0 0,0 0 1 0 0,-1 0-1 0 0,1 0 1 0 0,0 1-1 0 0,0 0 1 0 0,1 0 0 0 0,-1 0-1 0 0,0 0 1 0 0,1 1-1 0 0,-1 0 1 0 0,1-1-1 0 0,0 1 1 0 0,0 0-1 0 0,0 1 1 0 0,0-1-1 0 0,0 0 1 0 0,1 1-1 0 0,-1 0 1 0 0,1-1-1 0 0,0 1 1 0 0,0 0-1 0 0,0 2-155 0 0,-3 6 81 0 0,0 1 0 0 0,1 0-1 0 0,0-1 1 0 0,1 1-1 0 0,0 1 1 0 0,1-1-1 0 0,1 0 1 0 0,0 1-1 0 0,1-1 1 0 0,1 10-81 0 0,0-18 15 0 0,0-1 0 0 0,0 1 0 0 0,1-1 0 0 0,-1 0 0 0 0,1 0 0 0 0,0 0 0 0 0,0 0 0 0 0,1 0 0 0 0,-1 0 0 0 0,1-1 0 0 0,0 1 0 0 0,0-1 0 0 0,0 0 0 0 0,0 0 0 0 0,0 0 0 0 0,1 0 0 0 0,-1 0 0 0 0,1-1 0 0 0,0 1 0 0 0,0-1 0 0 0,0 0 0 0 0,0 0 0 0 0,0-1 0 0 0,0 1 0 0 0,1-1 0 0 0,-1 0 0 0 0,0 0 0 0 0,3 0-15 0 0,0 1 96 0 0,0-1 0 0 0,0 0 0 0 0,1 0-1 0 0,-1-1 1 0 0,0 0 0 0 0,0 0 0 0 0,0-1 0 0 0,0 0-1 0 0,0 0 1 0 0,0 0 0 0 0,0-1 0 0 0,0 0 0 0 0,-1-1-1 0 0,1 1 1 0 0,-1-1 0 0 0,1 0 0 0 0,5-4-96 0 0,-1-3 200 0 0,0-1 0 0 0,0 1 0 0 0,-1-1 0 0 0,0-1 0 0 0,-1 0 0 0 0,0-1 0 0 0,-1 1 0 0 0,0-2 0 0 0,-1 1 0 0 0,-1-1-1 0 0,0 0 1 0 0,-1 0 0 0 0,-1-1 0 0 0,0 1 0 0 0,-1-1 0 0 0,0 0 0 0 0,-1 0 0 0 0,-1 0 0 0 0,0 0 0 0 0,-1-1 0 0 0,-1 1 0 0 0,-1-5-200 0 0,1 16 43 0 0,0 1-1 0 0,0-1 1 0 0,-1 1-1 0 0,1 0 1 0 0,-1-1-1 0 0,0 1 1 0 0,0 0-1 0 0,0 0 1 0 0,0 0-1 0 0,-1 0 1 0 0,1 1-1 0 0,-1-1 1 0 0,1 1-1 0 0,-1-1 1 0 0,0 1-1 0 0,0 0 1 0 0,0 0-1 0 0,-1 0 1 0 0,1 1-1 0 0,0-1 1 0 0,-1 1-1 0 0,1-1 1 0 0,-1 1-1 0 0,1 0 1 0 0,-1 0-1 0 0,1 1 1 0 0,-1-1-1 0 0,0 1 1 0 0,-1 0-43 0 0,-5-1-41 0 0,0 0 1 0 0,0 0-1 0 0,0 1 0 0 0,0 1 1 0 0,1 0-1 0 0,-1 0 1 0 0,0 0-1 0 0,0 2 1 0 0,1-1-1 0 0,-9 4 41 0 0,8-1-8 0 0,0 0-1 0 0,0 0 1 0 0,1 1-1 0 0,0 0 0 0 0,0 1 1 0 0,0 0-1 0 0,1 1 1 0 0,0 0-1 0 0,0 0 1 0 0,1 0-1 0 0,0 1 1 0 0,1 0-1 0 0,-1 0 1 0 0,2 1-1 0 0,0 0 1 0 0,0 0-1 0 0,0 0 1 0 0,2 1-1 0 0,-1-1 0 0 0,1 1 1 0 0,1 0-1 0 0,0 0 1 0 0,0 0-1 0 0,1 0 1 0 0,0 4 8 0 0,1-8-15 0 0,0 0 1 0 0,0 0-1 0 0,1 0 1 0 0,0 0-1 0 0,0-1 1 0 0,1 1-1 0 0,0 0 1 0 0,0-1-1 0 0,0 1 1 0 0,1-1-1 0 0,0 0 1 0 0,1 1 14 0 0,-2-3-8 0 0,1-1-1 0 0,0 0 1 0 0,0 0 0 0 0,-1 0 0 0 0,2-1 0 0 0,-1 1 0 0 0,0-1 0 0 0,0 1 0 0 0,1-1 0 0 0,0 0 0 0 0,-1 0-1 0 0,1-1 1 0 0,0 1 0 0 0,0-1 0 0 0,0 0 0 0 0,0 0 0 0 0,0 0 0 0 0,0 0 0 0 0,0-1 0 0 0,0 1 0 0 0,2-1 8 0 0,-1-1 16 0 0,-1 0 1 0 0,1 0-1 0 0,0 0 1 0 0,-1 0 0 0 0,1-1-1 0 0,-1 0 1 0 0,0 0 0 0 0,1 0-1 0 0,-1 0 1 0 0,0-1-1 0 0,0 0 1 0 0,0 0 0 0 0,-1 0-1 0 0,1 0 1 0 0,-1 0 0 0 0,0-1-1 0 0,1 1 1 0 0,-2-1-1 0 0,1 0 1 0 0,2-4-17 0 0,11-15 132 0 0,-2-1 0 0 0,0-1 0 0 0,-1-1-132 0 0,-10 19 8 0 0,8-14 0 0 0,-2-1 1 0 0,-1 0-1 0 0,1-5-8 0 0,-6 18 50 0 0,-1 1-1 0 0,0-1 1 0 0,-1 0-1 0 0,0 1 1 0 0,0-1-1 0 0,-1 0 1 0 0,0 0-1 0 0,0 0 1 0 0,-1 0-1 0 0,-1-1-49 0 0,1 9 25 0 0,0-1 0 0 0,0 1-1 0 0,0 0 1 0 0,-1 0 0 0 0,1 0-1 0 0,-1 0 1 0 0,1 0 0 0 0,0 0-1 0 0,-1 0 1 0 0,1 0 0 0 0,-1 0-1 0 0,0 1 1 0 0,1-1 0 0 0,-1 1-1 0 0,0-1 1 0 0,1 1 0 0 0,-1 0 0 0 0,0-1-1 0 0,0 1 1 0 0,1 0 0 0 0,-1 0-1 0 0,0 0 1 0 0,1 1 0 0 0,-2-1-25 0 0,-46 5 39 0 0,39-2-58 0 0,0 2 0 0 0,1-1 0 0 0,-1 1 0 0 0,1 1 0 0 0,0-1-1 0 0,1 2 1 0 0,-1-1 0 0 0,1 1 0 0 0,1 0 0 0 0,-1 1 0 0 0,0 1 19 0 0,-7 8 13 0 0,1 0 0 0 0,1 1 1 0 0,1 1-1 0 0,-9 16-13 0 0,16-25-1 0 0,0 0 1 0 0,1 1-1 0 0,0-1 1 0 0,1 1-1 0 0,0-1 0 0 0,1 1 1 0 0,0 0-1 0 0,1 0 1 0 0,0 0-1 0 0,0 0 0 0 0,2 0 1 0 0,-1 0-1 0 0,2 5 1 0 0,-1-15-14 0 0,-1 0 0 0 0,1 0 0 0 0,0 0 0 0 0,0 0-1 0 0,0-1 1 0 0,0 1 0 0 0,0 0 0 0 0,0-1 0 0 0,0 1 0 0 0,0-1 0 0 0,0 1-1 0 0,0-1 1 0 0,0 0 0 0 0,0 1 0 0 0,0-1 0 0 0,0 0 0 0 0,1 0 0 0 0,-1 0-1 0 0,0 0 1 0 0,0 0 0 0 0,0 0 0 0 0,0 0 0 0 0,0 0 0 0 0,2 0 14 0 0,28-4-2841 0 0,-12-11-2295 0 0,7-8-4892 0 0</inkml:trace>
  <inkml:trace contextRef="#ctx0" brushRef="#br0" timeOffset="23186.994">13668 1093 9604 0 0,'0'0'2081'0'0,"-6"-3"-624"0"0,-2 0-1245 0 0,2 0 308 0 0,0 0 0 0 0,0 0-1 0 0,0 1 1 0 0,-1 0 0 0 0,1 0-1 0 0,-4 0-519 0 0,8 2 58 0 0,0 0 0 0 0,-1 0-1 0 0,1 0 1 0 0,0 0 0 0 0,0 0-1 0 0,0 0 1 0 0,0 1 0 0 0,0-1-1 0 0,-1 1 1 0 0,1-1 0 0 0,0 1-1 0 0,0 0 1 0 0,0 0 0 0 0,1 0-1 0 0,-1 0 1 0 0,0 0 0 0 0,0 0-1 0 0,0 1 1 0 0,1-1 0 0 0,-1 1-1 0 0,1-1 1 0 0,-1 1 0 0 0,1-1-1 0 0,-1 2-57 0 0,-7 9 36 0 0,1 0 1 0 0,1 0-1 0 0,0 1 0 0 0,1 0 1 0 0,0 0-1 0 0,1 0 0 0 0,1 1 1 0 0,0 0-1 0 0,0 0 0 0 0,2 0 1 0 0,0 0-1 0 0,0 0 0 0 0,1 0 1 0 0,1 1-1 0 0,1-1 0 0 0,0 0 0 0 0,0 1 1 0 0,2-1-37 0 0,-1-8 24 0 0,1 0 1 0 0,-1 0-1 0 0,2 0 0 0 0,-1 0 1 0 0,1 0-1 0 0,0-1 0 0 0,0 0 1 0 0,0 0-1 0 0,1 0 1 0 0,-1 0-1 0 0,1-1 0 0 0,1 0 1 0 0,-1 0-1 0 0,0 0 1 0 0,1 0-1 0 0,0-1 0 0 0,0 0 1 0 0,0 0-1 0 0,0-1 0 0 0,0 0 1 0 0,1 0-1 0 0,-1 0 1 0 0,1-1-1 0 0,1 0-24 0 0,4 2 45 0 0,1 0 1 0 0,0-2-1 0 0,0 0 1 0 0,-1 0-1 0 0,1-1 1 0 0,0-1-1 0 0,0 0 1 0 0,0 0-1 0 0,-1-1 1 0 0,1-1-1 0 0,-1-1 1 0 0,6-1-46 0 0,-3-3 112 0 0,0 1 0 0 0,-1-2 0 0 0,0 0 0 0 0,0-1 0 0 0,-1 0 0 0 0,-1-1 0 0 0,1 0 0 0 0,-2-1 0 0 0,0-1 0 0 0,5-6-112 0 0,-8 8 80 0 0,0 0-1 0 0,0-1 1 0 0,-1 0-1 0 0,-1 0 1 0 0,0 0 0 0 0,-1-1-1 0 0,0 0 1 0 0,-1 0 0 0 0,0 0-1 0 0,-1 0 1 0 0,0-1 0 0 0,0-12-80 0 0,-3 17 86 0 0,1 0 1 0 0,-1 0-1 0 0,-1 0 1 0 0,1 0-1 0 0,-2 0 1 0 0,1 0-1 0 0,-1 0 1 0 0,-2-4-87 0 0,2 9 52 0 0,0 0 0 0 0,0 1 1 0 0,-1-1-1 0 0,1 0 1 0 0,-1 1-1 0 0,0 0 0 0 0,0-1 1 0 0,0 1-1 0 0,0 0 1 0 0,-1 1-1 0 0,1-1 1 0 0,-1 1-1 0 0,0-1 0 0 0,1 1 1 0 0,-1 0-1 0 0,0 0 1 0 0,0 1-1 0 0,-2-1-52 0 0,-3-1-2 0 0,1 0 0 0 0,-1 0 0 0 0,0 1-1 0 0,0 1 1 0 0,1-1 0 0 0,-1 1 0 0 0,-1 1 0 0 0,1 0 0 0 0,0 0 0 0 0,0 1-1 0 0,0 0 1 0 0,0 0 0 0 0,1 1 0 0 0,-1 0 0 0 0,0 1 0 0 0,1 0 0 0 0,-1 0-1 0 0,1 1 1 0 0,0 0 0 0 0,0 0 0 0 0,0 1 0 0 0,-5 5 2 0 0,4-3-1 0 0,0 0 1 0 0,1 0 0 0 0,1 1-1 0 0,-1 0 1 0 0,1 1 0 0 0,1 0-1 0 0,-1 0 1 0 0,2 0 0 0 0,-1 1-1 0 0,1 0 1 0 0,0 0 0 0 0,1 0-1 0 0,1 0 1 0 0,-1 1 0 0 0,2 0-1 0 0,-1-1 1 0 0,2 1 0 0 0,-1 5 0 0 0,0-5-17 0 0,2-1 1 0 0,-1 1-1 0 0,1 0 1 0 0,1-1-1 0 0,0 1 1 0 0,1-1-1 0 0,1 7 17 0 0,-2-15-3 0 0,0 1-1 0 0,0-1 0 0 0,0 1 0 0 0,1-1 1 0 0,-1 1-1 0 0,1-1 0 0 0,0 0 1 0 0,0 0-1 0 0,-1 0 0 0 0,1 0 0 0 0,0 0 1 0 0,1 0-1 0 0,-1 0 0 0 0,0-1 1 0 0,1 1-1 0 0,-1-1 0 0 0,0 1 0 0 0,1-1 1 0 0,0 0-1 0 0,-1 0 0 0 0,1 0 1 0 0,0-1-1 0 0,-1 1 0 0 0,1 0 0 0 0,0-1 1 0 0,0 0-1 0 0,-1 0 0 0 0,1 0 1 0 0,0 0-1 0 0,2 0 4 0 0,3-1 14 0 0,1-1 0 0 0,-1 1 0 0 0,0-1 0 0 0,1-1 0 0 0,-1 0 0 0 0,0 0 0 0 0,0 0 0 0 0,-1-1 0 0 0,1 0 0 0 0,-1-1 0 0 0,0 1 0 0 0,0-1 0 0 0,-1-1 0 0 0,1 1 0 0 0,-1-1 0 0 0,0-1 0 0 0,0 1 0 0 0,-1-1 0 0 0,3-4-14 0 0,2-3 32 0 0,0-1 0 0 0,0 0-1 0 0,-2-1 1 0 0,0 1 0 0 0,-1-2 0 0 0,0 1 0 0 0,-1-1-1 0 0,-1 0 1 0 0,0-3-32 0 0,-2 3 140 0 0,-1 0-1 0 0,0-1 1 0 0,-1 1 0 0 0,-1-1-1 0 0,0 1 1 0 0,-3-13-140 0 0,3 29 41 0 0,-1 0 1 0 0,1 0-1 0 0,-1 1 1 0 0,1-1-1 0 0,-1 0 1 0 0,0 0-1 0 0,1 1 1 0 0,-1-1-1 0 0,0 0 1 0 0,0 1-1 0 0,1-1 1 0 0,-1 1-1 0 0,0-1 1 0 0,0 1-1 0 0,0-1 1 0 0,0 1-1 0 0,0-1 1 0 0,0 1-1 0 0,0 0 1 0 0,0 0-1 0 0,0-1 1 0 0,0 1-1 0 0,0 0 1 0 0,0 0-1 0 0,0 0 1 0 0,0 0-1 0 0,0 0 1 0 0,0 0-1 0 0,0 1-41 0 0,-33 5 350 0 0,26-1-376 0 0,-1 0 0 0 0,1 1 0 0 0,0 0 0 0 0,0 1 0 0 0,0 0 0 0 0,1 0 0 0 0,0 1 0 0 0,1 0 0 0 0,0 0 0 0 0,0 0 0 0 0,0 1 1 0 0,1 0-1 0 0,1 0 0 0 0,0 0 0 0 0,0 0 0 0 0,0 1 0 0 0,1 0 0 0 0,1 0 0 0 0,-1 0 0 0 0,2 0 0 0 0,-1 5 26 0 0,2-13-73 0 0,0 0-1 0 0,-1 0 0 0 0,1 1 1 0 0,1-1-1 0 0,-1 0 0 0 0,0 0 1 0 0,1 1-1 0 0,-1-1 1 0 0,1 0-1 0 0,-1 0 0 0 0,1 0 1 0 0,0 0-1 0 0,0 0 0 0 0,0 0 1 0 0,0 0-1 0 0,0 0 0 0 0,1 0 1 0 0,-1 0-1 0 0,0-1 0 0 0,1 1 1 0 0,0 0-1 0 0,-1-1 1 0 0,1 1-1 0 0,0-1 0 0 0,0 1 74 0 0,4 0-504 0 0,-1 0-1 0 0,1 0 1 0 0,-1 0-1 0 0,1 0 1 0 0,0-1-1 0 0,-1 0 1 0 0,1-1-1 0 0,0 1 1 0 0,4-1 504 0 0,50 1-6747 0 0</inkml:trace>
  <inkml:trace contextRef="#ctx0" brushRef="#br0" timeOffset="24501.484">15287 193 8164 0 0,'0'0'2054'0'0,"0"0"-315"0"0,-9-1-485 0 0,-26-4-592 0 0,32 5-650 0 0,1 1 0 0 0,-1-1 1 0 0,1 0-1 0 0,0 1 0 0 0,-1 0 0 0 0,1-1 0 0 0,0 1 0 0 0,-1 0 0 0 0,1 0 1 0 0,0 0-1 0 0,0 1 0 0 0,0-1 0 0 0,0 0 0 0 0,0 1 0 0 0,0 0 1 0 0,0-1-1 0 0,1 1 0 0 0,-1 0 0 0 0,1 0 0 0 0,-1 0 0 0 0,1 0 1 0 0,-1 0-1 0 0,1 0 0 0 0,0 0 0 0 0,-1 2-12 0 0,-2 4 156 0 0,0 1 1 0 0,1 0-1 0 0,0-1 0 0 0,0 1 1 0 0,0 6-157 0 0,1-6 225 0 0,0 0 0 0 0,1 0 1 0 0,0 0-1 0 0,0-1 0 0 0,1 1 0 0 0,1 0 1 0 0,-1 0-1 0 0,2 7-225 0 0,0-13 29 0 0,-1 1 1 0 0,0 0-1 0 0,1 0 0 0 0,0-1 0 0 0,-1 1 1 0 0,1-1-1 0 0,1 0 0 0 0,-1 1 1 0 0,0-1-1 0 0,1 0 0 0 0,0 0 0 0 0,0-1 1 0 0,0 1-1 0 0,0 0 0 0 0,0-1 0 0 0,0 0 1 0 0,1 0-1 0 0,-1 0 0 0 0,1 0 1 0 0,0 0-30 0 0,10 4 163 0 0,0-1 1 0 0,1 0 0 0 0,-1-1 0 0 0,1-1 0 0 0,0 0 0 0 0,0-1 0 0 0,0-1-1 0 0,0 0 1 0 0,0-1 0 0 0,0-1 0 0 0,0 0 0 0 0,2-1-164 0 0,-13 1 93 0 0,0-1 1 0 0,1 1-1 0 0,-1-1 1 0 0,0 0-1 0 0,0 0 1 0 0,0-1-1 0 0,0 1 1 0 0,0-1-1 0 0,0 0 1 0 0,-1 0-1 0 0,1 0 1 0 0,-1-1-1 0 0,0 1 1 0 0,0-1-1 0 0,0 0 1 0 0,-1 1-1 0 0,1-1 1 0 0,-1 0 0 0 0,0-1-1 0 0,0 1 1 0 0,0 0-1 0 0,-1-1 1 0 0,1 1-1 0 0,-1-1 1 0 0,0 1-1 0 0,0-1-93 0 0,3-17 211 0 0,0 0-1 0 0,-1 0 1 0 0,-2 0-1 0 0,0-19-210 0 0,-1 29 38 0 0,0-2 8 0 0,0 0 1 0 0,0 0-1 0 0,-1 0 1 0 0,-1 0-1 0 0,-1 1 1 0 0,-1-6-47 0 0,3 15 51 0 0,-1 1-1 0 0,1-1 1 0 0,-1 1 0 0 0,0 0 0 0 0,1 0-1 0 0,-1-1 1 0 0,-1 1 0 0 0,1 1-1 0 0,0-1 1 0 0,-1 0 0 0 0,1 1 0 0 0,-1-1-1 0 0,0 1 1 0 0,0 0 0 0 0,0-1-1 0 0,0 2 1 0 0,0-1 0 0 0,0 0 0 0 0,-1 1-1 0 0,1-1 1 0 0,-1 1 0 0 0,1 0 0 0 0,-1 0-1 0 0,1 0 1 0 0,-1 1 0 0 0,1-1-1 0 0,-1 1-50 0 0,-6-1-9 0 0,1 0-1 0 0,-1 1 0 0 0,1 0 0 0 0,-1 1 0 0 0,0 0 0 0 0,1 0 0 0 0,-1 1 0 0 0,1 0 0 0 0,0 1 0 0 0,0 0 0 0 0,0 0 1 0 0,0 1-1 0 0,0 0 0 0 0,1 1 0 0 0,0 0 0 0 0,0 0 0 0 0,0 1 0 0 0,0 0 0 0 0,1 0 0 0 0,0 0 0 0 0,0 1 0 0 0,1 1 1 0 0,0-1-1 0 0,0 1 0 0 0,1 0 0 0 0,0 0 0 0 0,0 0 0 0 0,1 1 0 0 0,0 0 0 0 0,0 0 0 0 0,1 0 0 0 0,0 0 0 0 0,1 0 1 0 0,0 1-1 0 0,0 5 10 0 0,1-3-2 0 0,0 0 0 0 0,1 1 0 0 0,0-1 0 0 0,1 1 0 0 0,1-1 0 0 0,0 0 0 0 0,1 0 0 0 0,2 7 2 0 0,-4-14-1 0 0,1-1 0 0 0,0 1 0 0 0,1-1 0 0 0,-1 0 0 0 0,1 0 0 0 0,0 1 0 0 0,0-2 0 0 0,0 1 0 0 0,1 0 0 0 0,-1-1 0 0 0,1 1 0 0 0,0-1 0 0 0,0 0 0 0 0,0 0 0 0 0,0-1 0 0 0,0 1 0 0 0,1-1 0 0 0,-1 0 0 0 0,1 0 0 0 0,0 0 0 0 0,-1-1 0 0 0,6 1 1 0 0,-2-1 33 0 0,0 0 0 0 0,1-1 0 0 0,-1 0 0 0 0,1 0 0 0 0,-1-1 0 0 0,1 0-1 0 0,-1 0 1 0 0,1-1 0 0 0,-1-1 0 0 0,0 1 0 0 0,0-1 0 0 0,0 0 0 0 0,-1-1 0 0 0,1 0-1 0 0,-1 0 1 0 0,0-1 0 0 0,0 0 0 0 0,0 0 0 0 0,0 0 0 0 0,-1-1 0 0 0,0 0-1 0 0,1-2-32 0 0,4-3 41 0 0,-1 0 0 0 0,-1-1-1 0 0,1 0 1 0 0,-2 0 0 0 0,0-1-1 0 0,0 0 1 0 0,-1-1 0 0 0,-1 1-1 0 0,0-1 1 0 0,-1-1 0 0 0,-1 1-1 0 0,1-5-40 0 0,-4 12 33 0 0,1-1-1 0 0,-1 1 0 0 0,0-1 0 0 0,-1 0 1 0 0,0 1-1 0 0,0-1 0 0 0,-1 0 0 0 0,0 1 1 0 0,0-1-1 0 0,-1 0 0 0 0,0 1 0 0 0,-1-3-32 0 0,1 7 49 0 0,0 0-1 0 0,0-1 1 0 0,0 1-1 0 0,-1 0 1 0 0,1 0-1 0 0,-1 1 0 0 0,0-1 1 0 0,0 0-1 0 0,0 1 1 0 0,0 0-1 0 0,0 0 1 0 0,0 0-1 0 0,-1 0 1 0 0,1 0-1 0 0,-1 1 1 0 0,1-1-1 0 0,-1 1 0 0 0,0 0 1 0 0,1 0-1 0 0,-1 0 1 0 0,0 1-1 0 0,0-1 1 0 0,0 1-1 0 0,0 0 1 0 0,0 0-49 0 0,-13 0-18 0 0,0 0 0 0 0,0 1 0 0 0,0 1 0 0 0,1 1 1 0 0,-1 0-1 0 0,0 1 0 0 0,1 1 0 0 0,0 0 0 0 0,0 1 1 0 0,1 1-1 0 0,-11 6 18 0 0,13-5-9 0 0,0-1 0 0 0,0 2 1 0 0,1 0-1 0 0,0 0 0 0 0,0 1 0 0 0,1 0 1 0 0,0 1-1 0 0,1 1 0 0 0,1-1 0 0 0,0 2 1 0 0,0-1-1 0 0,1 1 0 0 0,-1 4 9 0 0,5-8-16 0 0,1 0 0 0 0,0-1 0 0 0,1 1 0 0 0,0 0 0 0 0,0 1 0 0 0,1-1 0 0 0,0 0 0 0 0,1 7 16 0 0,0-12-8 0 0,0 0 1 0 0,0 0 0 0 0,0 1 0 0 0,1-1-1 0 0,-1 0 1 0 0,1 0 0 0 0,0 0 0 0 0,0 1 0 0 0,1-1-1 0 0,-1 0 1 0 0,1-1 0 0 0,0 1 0 0 0,0 0-1 0 0,0 0 1 0 0,1-1 0 0 0,-1 1 0 0 0,1-1-1 0 0,2 3 8 0 0,4 0 3 0 0,-1-1 0 0 0,1 0 0 0 0,0 0 0 0 0,1 0 0 0 0,-1-1 0 0 0,1 0 0 0 0,-1-1 0 0 0,1 0 0 0 0,0-1 0 0 0,6 1-3 0 0,-10-2 33 0 0,0 0 1 0 0,0-1 0 0 0,0 0-1 0 0,1 0 1 0 0,-1 0-1 0 0,0 0 1 0 0,0-1-1 0 0,0 0 1 0 0,0-1 0 0 0,0 1-1 0 0,0-1 1 0 0,0 0-1 0 0,0 0 1 0 0,0-1-1 0 0,-1 0 1 0 0,1 0 0 0 0,3-3-34 0 0,3-4 87 0 0,0-1 0 0 0,-1 0 0 0 0,0-1 0 0 0,-1 0 0 0 0,-1 0 0 0 0,0-1 0 0 0,0 0 0 0 0,-1-1 0 0 0,-1 0 0 0 0,0 0 0 0 0,-1 0 0 0 0,-1-1 0 0 0,0 0 0 0 0,-1 0 0 0 0,0-1 0 0 0,-2 1 0 0 0,1-1 0 0 0,-1-15-87 0 0,-3 30 1 0 0,0 1 1 0 0,0-1 0 0 0,0 0 0 0 0,1 1-1 0 0,-1-1 1 0 0,0 1 0 0 0,0-1-1 0 0,0 1 1 0 0,0-1 0 0 0,0 1 0 0 0,0 0-1 0 0,0-1 1 0 0,0 1 0 0 0,0 0-1 0 0,0 0 1 0 0,0 0 0 0 0,-1 0 0 0 0,1 0-1 0 0,0 0 1 0 0,0 0 0 0 0,0 0-1 0 0,0 0 1 0 0,-1 1-2 0 0,-31 2-119 0 0,22 0 64 0 0,0 1 1 0 0,1 0-1 0 0,-1 1 1 0 0,1 0 0 0 0,0 0-1 0 0,0 1 1 0 0,0 1-1 0 0,1 0 1 0 0,0 0 0 0 0,0 1-1 0 0,1 0 1 0 0,0 0-1 0 0,-2 4 55 0 0,-1 1 4 0 0,0 1 0 0 0,2 0 0 0 0,-1 0 0 0 0,2 1 1 0 0,0 0-1 0 0,0 0 0 0 0,2 1 0 0 0,-5 13-4 0 0,7-4-138 0 0,0 0 0 0 0,1 1 0 0 0,2-1 1 0 0,1 1-1 0 0,1 11 138 0 0,0 6-2790 0 0,-4-25-2541 0 0,-12-6-3828 0 0</inkml:trace>
  <inkml:trace contextRef="#ctx0" brushRef="#br0" timeOffset="27408.733">11651 143 4642 0 0,'12'-5'2251'0'0,"-12"4"-2025"0"0,1 0 0 0 0,0 1 0 0 0,0-1 0 0 0,0 1 0 0 0,0-1 0 0 0,0 1 0 0 0,0-1 0 0 0,0 1 0 0 0,0-1 0 0 0,0 1 0 0 0,0 0 0 0 0,0-1 0 0 0,0 1 0 0 0,0 0 0 0 0,0 0 0 0 0,0 0 0 0 0,0 0 0 0 0,0 0-226 0 0,11 13-623 0 0,-8-1 913 0 0,-1 1 1 0 0,0-1-1 0 0,-1 1 0 0 0,0 0 0 0 0,0 0 0 0 0,-2-1 1 0 0,0 1-1 0 0,0 0 0 0 0,-1 1-290 0 0,0 16 424 0 0,1-26-342 0 0,0 0-1 0 0,0-1 1 0 0,-1 1-1 0 0,1-1 1 0 0,-1 1 0 0 0,0 0-1 0 0,0-1 1 0 0,0 0-1 0 0,-1 1 1 0 0,1-1 0 0 0,-1 0-1 0 0,0 0 1 0 0,0 0-1 0 0,0 0 1 0 0,0 0 0 0 0,-1 0-1 0 0,1 0 1 0 0,-1-1-1 0 0,1 1 1 0 0,-1-1-1 0 0,0 0 1 0 0,0 0 0 0 0,0 0-1 0 0,0 0 1 0 0,-1 0-1 0 0,1-1 1 0 0,0 1 0 0 0,-1-1-1 0 0,-1 1-81 0 0,-2-1 152 0 0,1 1 0 0 0,0-1 0 0 0,-1 0 1 0 0,1 0-1 0 0,-1-1 0 0 0,1 0 0 0 0,-1 0 0 0 0,1 0 0 0 0,-1-1 0 0 0,1 0 0 0 0,0-1 0 0 0,-1 1 0 0 0,1-1 0 0 0,0 0 1 0 0,0-1-1 0 0,-4-1-152 0 0,-20-12 239 0 0,10 7-209 0 0,1-2 0 0 0,0 0 0 0 0,0-1 0 0 0,2-1 0 0 0,-8-7-30 0 0,23 19-12 0 0,1-1 1 0 0,0 1-1 0 0,-1-1 0 0 0,1 0 0 0 0,0 1 0 0 0,0-1 0 0 0,0 0 1 0 0,1 0-1 0 0,-1 0 0 0 0,0 0 0 0 0,1 0 0 0 0,-1 1 0 0 0,1-1 1 0 0,0 0-1 0 0,-1-1 0 0 0,1 1 0 0 0,0 0 0 0 0,0 0 0 0 0,0 0 1 0 0,1 0-1 0 0,-1 0 0 0 0,0 0 0 0 0,1 0 0 0 0,-1 0 1 0 0,1 1-1 0 0,0-1 0 0 0,0 0 0 0 0,0 0 0 0 0,0 0 0 0 0,0 0 1 0 0,0 1-1 0 0,0-1 0 0 0,1 0 12 0 0,5-8 13 0 0,0 1 0 0 0,1 0 1 0 0,1 0-1 0 0,8-7-13 0 0,-16 15 1 0 0,18-17 5 0 0,2 0 0 0 0,0 2 0 0 0,1 0 0 0 0,20-10-6 0 0,-30 20-28 0 0,1 0 0 0 0,-1 1 0 0 0,1 1 0 0 0,0 0 0 0 0,1 1 0 0 0,-1 0 0 0 0,1 1 0 0 0,-1 0 0 0 0,1 1 0 0 0,6 0 28 0 0,-8 1-23 0 0,-8 0 3 0 0,1 0 1 0 0,0 0-1 0 0,0 0 1 0 0,-1 1-1 0 0,1-1 0 0 0,0 1 1 0 0,-1 0-1 0 0,1 1 20 0 0,-3-1 0 0 0,0 0-1 0 0,0 0 0 0 0,-1 0 0 0 0,1 0 1 0 0,-1 0-1 0 0,1 1 0 0 0,-1-1 1 0 0,0 1-1 0 0,1-1 0 0 0,-1 1 0 0 0,0-1 1 0 0,0 1-1 0 0,0 0 0 0 0,0-1 0 0 0,0 1 1 0 0,-1 0-1 0 0,1 0 0 0 0,0 0 1 0 0,-1 0-1 0 0,0 0 0 0 0,1 1 1 0 0,2 15 57 0 0,-1 0-1 0 0,-1 0 0 0 0,-1 0 1 0 0,-1 16-57 0 0,0 4 84 0 0,1-33-47 0 0,-1 1 1 0 0,1-1-1 0 0,-1 1 1 0 0,0-1-1 0 0,0 1 1 0 0,-1-1-1 0 0,0 0 1 0 0,0 1-1 0 0,0-1 1 0 0,0 0-1 0 0,-1-1 1 0 0,0 1-1 0 0,0 0 1 0 0,0-1-1 0 0,-1 1 1 0 0,1-1-1 0 0,-1 0 1 0 0,0 0-1 0 0,0-1 1 0 0,-1 1-1 0 0,1-1 1 0 0,-1 0-1 0 0,0 0 1 0 0,1 0-1 0 0,-1-1 1 0 0,-1 0-1 0 0,1 0 1 0 0,0 0-1 0 0,0 0 1 0 0,-1-1-1 0 0,-1 0-37 0 0,-11 4 176 0 0,-1-2 0 0 0,0-1 1 0 0,0 0-1 0 0,0-1 0 0 0,0-2 0 0 0,0 1 0 0 0,0-2 0 0 0,-15-3-176 0 0,27 3-8 0 0,1 1 0 0 0,-1-1 0 0 0,1 0 0 0 0,0-1 0 0 0,-1 0 0 0 0,1 0 0 0 0,0 0-1 0 0,1 0 1 0 0,-1-1 0 0 0,1 0 0 0 0,-1 0 0 0 0,1-1 0 0 0,0 1 0 0 0,1-1 0 0 0,-1 0-1 0 0,1-1 1 0 0,0 1 0 0 0,0-1 0 0 0,1 0 0 0 0,-1 0 0 0 0,1 0 0 0 0,0-1 8 0 0,1 1-6 0 0,0 1 0 0 0,1 0 0 0 0,0-1 0 0 0,0 1 0 0 0,0-1 0 0 0,0 0 0 0 0,1 1 0 0 0,0-1 0 0 0,0 0 0 0 0,0 1 0 0 0,1-1 0 0 0,0 1 0 0 0,0-1 0 0 0,1 1 0 0 0,-1-1 0 0 0,1 1 1 0 0,0 0-1 0 0,1-1 0 0 0,-1 1 0 0 0,1 0 0 0 0,0 1 0 0 0,0-1 0 0 0,1 0 0 0 0,-1 1 0 0 0,1 0 0 0 0,3-3 6 0 0,4-3-20 0 0,1 0-1 0 0,0 0 1 0 0,1 1-1 0 0,0 0 1 0 0,0 1-1 0 0,1 1 1 0 0,0 0 0 0 0,0 1-1 0 0,1 1 1 0 0,9-3 20 0 0,3 2-54 0 0,1 0-1 0 0,0 2 1 0 0,0 1 0 0 0,0 1 0 0 0,12 2 54 0 0,-39 0-2 0 0,0 0 0 0 0,0 0-1 0 0,0 1 1 0 0,0-1 0 0 0,0 0 0 0 0,0 0 0 0 0,0 1-1 0 0,0-1 1 0 0,0 1 0 0 0,0-1 0 0 0,0 1-1 0 0,-1-1 1 0 0,1 1 0 0 0,0 0 0 0 0,0-1-1 0 0,0 1 1 0 0,-1 0 0 0 0,1-1 0 0 0,0 1 0 0 0,-1 0-1 0 0,1 0 1 0 0,0 0 0 0 0,-1 0 0 0 0,1 0-1 0 0,-1 0 1 0 0,1 0 2 0 0,7 36 67 0 0,-12 37 290 0 0,3-71-332 0 0,0 1 1 0 0,0-1-1 0 0,-1 1 1 0 0,1-1-1 0 0,-1 1 1 0 0,0-1-1 0 0,0 0 1 0 0,0 0-1 0 0,0 0 1 0 0,0 0-1 0 0,-3 2-25 0 0,-15 27-120 0 0,15-28-5686 0 0,4-4-1015 0 0</inkml:trace>
  <inkml:trace contextRef="#ctx0" brushRef="#br0" timeOffset="70855.164">3549 8412 8820 0 0,'3'28'8152'0'0,"4"18"-6419"0"0,7 53-1795 0 0,-3 5 342 0 0,25 264 1284 0 0,-12 131-1564 0 0,-23-430 23 0 0,1-41 8 0 0,-1 1 0 0 0,-2-1 0 0 0,-1 1 0 0 0,-1-1 0 0 0,-6 27-31 0 0,8-54-3 0 0,1-1-1 0 0,0 1 1 0 0,0 0-1 0 0,0-1 1 0 0,-1 1-1 0 0,1-1 0 0 0,0 1 1 0 0,0-1-1 0 0,0 1 1 0 0,0 0-1 0 0,0-1 1 0 0,0 1-1 0 0,0-1 0 0 0,0 1 1 0 0,0-1-1 0 0,0 1 1 0 0,1 0-1 0 0,-1-1 1 0 0,0 1-1 0 0,0-1 0 0 0,0 1 1 0 0,1-1-1 0 0,-1 1 1 0 0,0-1-1 0 0,1 1 0 0 0,-1-1 1 0 0,0 1-1 0 0,1-1 1 0 0,-1 1-1 0 0,1-1 1 0 0,-1 0-1 0 0,1 1 0 0 0,-1-1 1 0 0,1 0-1 0 0,-1 1 1 0 0,1-1-1 0 0,-1 0 1 0 0,1 0-1 0 0,-1 1 0 0 0,1-1 1 0 0,0 0 3 0 0,27 0 51 0 0,-17-1 149 0 0,-10 1-14 0 0,-1 0 38 0 0,32 0 86 0 0,204-11 809 0 0,-61 1-870 0 0,918 5 204 0 0,-180 5 567 0 0,-448-2 242 0 0,-442-2-1006 0 0,-56-1-524 0 0,21 3 16 0 0,-74-15-2915 0 0,-31-13-3132 0 0</inkml:trace>
  <inkml:trace contextRef="#ctx0" brushRef="#br0" timeOffset="72310.274">3714 8435 12790 0 0,'0'0'-120'0'0,"0"0"776"0"0,58-13 606 0 0,-3 0-894 0 0,137-30 1654 0 0,10 8-2022 0 0,425-31 3229 0 0,6 36-1756 0 0,-21 0-1066 0 0,-543 25-395 0 0,-5 0 112 0 0,1 2 0 0 0,0 3 1 0 0,0 3-125 0 0,-52 0 4 0 0,0 0 0 0 0,-1 0 0 0 0,1 2 1 0 0,-1-1-1 0 0,-1 2 0 0 0,1 0 1 0 0,8 5-5 0 0,43 19 26 0 0,-57-28 6 0 0,-1 0 0 0 0,0-1 1 0 0,1 0-1 0 0,-1 0 0 0 0,0-1 1 0 0,1 1-1 0 0,-1-1 0 0 0,1 0-32 0 0,-5 1 7 0 0,-1-1 0 0 0,1 1 0 0 0,-1 0-1 0 0,0-1 1 0 0,1 1 0 0 0,-1 0 0 0 0,0 0-1 0 0,1 0 1 0 0,-1-1 0 0 0,0 1 0 0 0,0 0-1 0 0,0 0 1 0 0,0 0 0 0 0,0 0 0 0 0,0-1-1 0 0,0 1 1 0 0,0 0 0 0 0,0 0-1 0 0,0 0 1 0 0,0 0 0 0 0,-1-1 0 0 0,1 1-1 0 0,0 0 1 0 0,0 0 0 0 0,-1 0-7 0 0,-6 25 189 0 0,-4-2-24 0 0,-2 0-1 0 0,-13 17-164 0 0,-16 32 237 0 0,13-8 133 0 0,2 1 1 0 0,4 1-1 0 0,-15 67-370 0 0,-27 212 364 0 0,50-224 289 0 0,6 1 1 0 0,5 75-654 0 0,4-198 16 0 0,0 0 3 0 0,0 0 18 0 0,0 0 38 0 0,0 37 570 0 0,0-29-848 0 0,3 15 648 0 0,-3-22-537 0 0,1-1 0 0 0,-1 1 0 0 0,1-1-1 0 0,0 1 1 0 0,-1-1 0 0 0,1 1 0 0 0,-1-1-1 0 0,1 1 1 0 0,0-1 0 0 0,-1 1 0 0 0,1-1 0 0 0,0 0-1 0 0,0 0 1 0 0,-1 1 0 0 0,1-1 0 0 0,0 0-1 0 0,0 0 1 0 0,-1 0 0 0 0,1 0 0 0 0,0 0-1 0 0,0 0 1 0 0,0 0 0 0 0,-1 0 0 0 0,1 0-1 0 0,0 0 1 0 0,0 0 0 0 0,-1 0 0 0 0,1 0-1 0 0,0-1 93 0 0,0 0-215 0 0,0 0 0 0 0,-1 0 0 0 0,1-1 0 0 0,0 1 0 0 0,-1 0 0 0 0,1-1 0 0 0,-1 1 0 0 0,1 0 0 0 0,-1-1 0 0 0,0 1 0 0 0,1 0 0 0 0,-1-1 0 0 0,0 1 0 0 0,0-1 0 0 0,0 1 0 0 0,0-1 0 0 0,0 1 0 0 0,-1 0 0 0 0,1-1 0 0 0,0 1 0 0 0,-1-1 0 0 0,1 1 0 0 0,-1 0 0 0 0,1-1 0 0 0,-1 1 0 0 0,1 0 0 0 0,-1-1 215 0 0,-22-25-6320 0 0</inkml:trace>
  <inkml:trace contextRef="#ctx0" brushRef="#br0" timeOffset="73810.261">3588 8361 8900 0 0,'0'0'390'0'0,"8"-5"810"0"0,21-7-320 0 0,1 1 0 0 0,1 1 0 0 0,0 2 0 0 0,0 1 0 0 0,1 1 0 0 0,-1 1 0 0 0,15 2-880 0 0,82-3 2078 0 0,34 7-2078 0 0,-58 0 633 0 0,1761-8 2013 0 0,-1666 14-2525 0 0,-85-2-103 0 0,57-6-18 0 0,-159 1 4 0 0,0-1-1 0 0,0-1 0 0 0,0 0 1 0 0,0-1-1 0 0,0 0 1 0 0,-1-1-1 0 0,1 0 0 0 0,-1 0 1 0 0,0-2-1 0 0,0 1 0 0 0,6-5-3 0 0,-12 8-3 0 0,1 0 0 0 0,0 0 0 0 0,0 1-1 0 0,-1 0 1 0 0,1 0 0 0 0,0 0-1 0 0,0 1 1 0 0,0 0 0 0 0,3 0 3 0 0,18-2-11 0 0,-6-3 6 0 0,26-2-254 0 0,-46 7 270 0 0,-1 0-27 0 0,0 0 29 0 0,0 0 25 0 0,0 0-14 0 0,0 0-8 0 0,-15 9-38 0 0,10-3 26 0 0,0 0 0 0 0,0 0 0 0 0,1 0-1 0 0,-1 0 1 0 0,2 1 0 0 0,-1-1 0 0 0,1 1-1 0 0,0 0 1 0 0,-1 5-4 0 0,-20 71 79 0 0,18-60-69 0 0,-33 123 75 0 0,-56 236 509 0 0,79-298-460 0 0,4 1 0 0 0,3 1 0 0 0,3 49-134 0 0,7-40 40 0 0,0 32 224 0 0,-11 65-264 0 0,11-136-2 0 0,0-44 4 0 0,-1-1-1 0 0,0 1 0 0 0,0 0 1 0 0,-1 0-1 0 0,-1 1-1 0 0,2-13 19 0 0,0 1-1 0 0,0 0 0 0 0,0-1 1 0 0,0 1-1 0 0,0-1 1 0 0,-1 1-1 0 0,1 0 1 0 0,0-1-1 0 0,0 1 1 0 0,0 0-1 0 0,-1-1 1 0 0,1 1-1 0 0,0-1 1 0 0,-1 1-1 0 0,1-1 1 0 0,0 1-1 0 0,-1-1 1 0 0,1 1-1 0 0,-1-1 0 0 0,1 1 1 0 0,-1-1-1 0 0,1 1 1 0 0,-1-1-1 0 0,1 0 1 0 0,-1 1-1 0 0,1-1 1 0 0,-1 0-1 0 0,1 0 1 0 0,-1 1-1 0 0,0-1 1 0 0,1 0-1 0 0,-1 0 1 0 0,0 0-19 0 0,-23-10-3272 0 0,-7-10-3500 0 0</inkml:trace>
  <inkml:trace contextRef="#ctx0" brushRef="#br0" timeOffset="75857.788">1807 9450 11365 0 0,'0'0'1996'0'0,"-9"9"-604"0"0,-21 30-591 0 0,1 1 0 0 0,-7 16-801 0 0,-18 24 706 0 0,-48 50 1616 0 0,-6-4-1 0 0,-120 107-2321 0 0,-1 2 287 0 0,-74 104-234 0 0,-203 211 9 0 0,501-545-59 0 0,-73 66 351 0 0,72-66-325 0 0,1-1 0 0 0,-1 0 1 0 0,0 0-1 0 0,0-1 0 0 0,0 0 0 0 0,0 0 0 0 0,-1 0 0 0 0,1-1 1 0 0,-1 0-1 0 0,0 0 0 0 0,0-1 0 0 0,1 1 0 0 0,-3-1-29 0 0,15-1-28 0 0,0 1-1 0 0,0 0 0 0 0,0 0 0 0 0,-1 0 0 0 0,1 1 0 0 0,0 0 0 0 0,-1 0 0 0 0,1 1 0 0 0,-1-1 1 0 0,0 1-1 0 0,3 2 29 0 0,7 6-8 0 0,-1-1 0 0 0,0 1 0 0 0,-1 1 0 0 0,2 3 8 0 0,21 25 32 0 0,-2 1 0 0 0,13 22-32 0 0,-6-2 36 0 0,-2 2 0 0 0,-4 1 0 0 0,9 27-36 0 0,80 208 153 0 0,-39-87-49 0 0,-60-154-79 0 0,-23-57-37 0 0,-1-1 1 0 0,0 0 0 0 0,1 1 0 0 0,-1-1 0 0 0,0 0 0 0 0,1 0 0 0 0,-1 0 0 0 0,0 0 0 0 0,1 0 0 0 0,-1 0-1 0 0,0 0 1 0 0,1-1 0 0 0,-1 1 0 0 0,0 0 0 0 0,1-1 0 0 0,-1 1 0 0 0,0-1 0 0 0,0 1 0 0 0,1-1 11 0 0,54-60 11 0 0,-32 34 23 0 0,0 1 1 0 0,11-7-35 0 0,235-192 520 0 0,108-97 619 0 0,107-137-404 0 0,-133 122-512 0 0,-347 332-215 0 0,0 0-1 0 0,1 1 1 0 0,0 0-1 0 0,0 0 1 0 0,0 1-1 0 0,0-1 1 0 0,0 1-1 0 0,1 1 1 0 0,0-1 0 0 0,-1 1-1 0 0,1 1 1 0 0,2-1-8 0 0,-8 2 82 0 0,-1 0-4 0 0,0 0 10 0 0,0 0-62 0 0,0 0-39 0 0,0 0-24 0 0,5-3-194 0 0,-4 3 235 0 0,-1 0-1 0 0,0 0 1 0 0,1 0-1 0 0,-1 0 0 0 0,0 0 1 0 0,0 0-1 0 0,1 0 1 0 0,-1 0-1 0 0,0 0 1 0 0,0 0-1 0 0,1 0 1 0 0,-1 0-1 0 0,0-1 0 0 0,1 1 1 0 0,-1 0-1 0 0,0 0 1 0 0,0 0-1 0 0,0 0 1 0 0,1-1-1 0 0,-1 1 1 0 0,0 0-1 0 0,0 0 0 0 0,0 0 1 0 0,1-1-1 0 0,-1 1 1 0 0,0 0-1 0 0,0 0 1 0 0,0-1-1 0 0,0 1 1 0 0,0 0-1 0 0,0 0 0 0 0,1-1 1 0 0,-1 1-1 0 0,0 0 1 0 0,0 0-1 0 0,0-1 1 0 0,0 1-1 0 0,0 0 1 0 0,0-1-1 0 0,0 1 0 0 0,0 0 1 0 0,0 0-1 0 0,0-1 1 0 0,0 1-1 0 0,-1 0 1 0 0,1 0-1 0 0,0-1 1 0 0,0 1-1 0 0,0 0 0 0 0,0-1 1 0 0,0 1-1 0 0,0 0 1 0 0,-1 0-4 0 0,-1-25 11 0 0,-1 0 0 0 0,-2 0 0 0 0,0 1 0 0 0,-2-1 0 0 0,0 1 0 0 0,-2 1 0 0 0,-6-13-11 0 0,-14-40-29 0 0,-150-525-174 0 0,25-14 203 0 0,133 531 48 0 0,-6-4-48 0 0,23 80-256 0 0,1 12-609 0 0,0 21-2605 0 0,0-5-1402 0 0,-7 6-3911 0 0</inkml:trace>
  <inkml:trace contextRef="#ctx0" brushRef="#br0" timeOffset="77331.874">8069 9252 13606 0 0,'1'1'5339'0'0,"3"18"-5294"0"0,9 98 1478 0 0,-5 112-1523 0 0,-4-90 441 0 0,16 720 858 0 0,-20-840-1265 0 0,1 3-22 0 0,-2-1 1 0 0,0 0-1 0 0,-3 12-12 0 0,3-29 21 0 0,1 1 0 0 0,-1-1 0 0 0,-1 1 0 0 0,1-1 1 0 0,-1 0-1 0 0,1 1 0 0 0,-1-1 0 0 0,0 0 0 0 0,-1 0 0 0 0,1 0 0 0 0,-1-1 0 0 0,0 1 0 0 0,0-1 0 0 0,0 1 0 0 0,0-1 1 0 0,0 0-1 0 0,-1 0 0 0 0,-1 1-21 0 0,-14 4 409 0 0,45-11-554 0 0,6 4 191 0 0,0 3 0 0 0,0 0 1 0 0,-1 2-1 0 0,1 1 0 0 0,-2 2 1 0 0,1 1-1 0 0,-1 1 0 0 0,15 9-46 0 0,55 30 831 0 0,73 49-831 0 0,-155-88 21 0 0,146 91 148 0 0,-4 7 0 0 0,89 83-169 0 0,-151-107 61 0 0,-4 5 1 0 0,-3 3-1 0 0,-5 4 1 0 0,26 44-62 0 0,-96-119 4 0 0,5 6 60 0 0,1 0-1 0 0,24 24-63 0 0,-37-44 11 0 0,0 0-1 0 0,1 0 1 0 0,0-1 0 0 0,1 0-1 0 0,-1-1 1 0 0,1 0 0 0 0,0 0-1 0 0,1-1 1 0 0,-1-1-1 0 0,3 1-10 0 0,-13-5 6 0 0,-1 0-1 0 0,0 0 1 0 0,1 0-1 0 0,-1 0 1 0 0,0 0-1 0 0,1 0 0 0 0,-1 0 1 0 0,0 0-1 0 0,1 0 1 0 0,-1 0-1 0 0,0 0 1 0 0,1 0-1 0 0,-1 0 0 0 0,0 0 1 0 0,1 0-1 0 0,-1 0 1 0 0,0 0-1 0 0,0 0 1 0 0,1-1-1 0 0,-1 1 0 0 0,0 0 1 0 0,1 0-1 0 0,-1 0 1 0 0,0-1-1 0 0,0 1 0 0 0,1 0 1 0 0,-1 0-1 0 0,0 0 1 0 0,0-1-1 0 0,0 1 1 0 0,1 0-1 0 0,-1-1 0 0 0,0 1 1 0 0,0 0-1 0 0,0 0 1 0 0,0-1-1 0 0,0 1 1 0 0,1 0-1 0 0,-1-1 0 0 0,0 1 1 0 0,0 0-1 0 0,0-1 1 0 0,0 1-1 0 0,0 0 1 0 0,0-1-7 0 0,0-20 90 0 0,-1 12-13 0 0,1-174 68 0 0,8 1 0 0 0,12-43-144 0 0,57-210 8 0 0,-47 308-95 0 0,6 2 0 0 0,23-47 87 0 0,-42 130 72 0 0,1 1 0 0 0,9-9-72 0 0,-27 49 36 0 0,0 0-1 0 0,0 1 0 0 0,1-1 0 0 0,-1 0 0 0 0,0 1 1 0 0,0-1-1 0 0,0 1 0 0 0,0-1 0 0 0,0 0 0 0 0,1 1 1 0 0,-1-1-1 0 0,-1 0 0 0 0,1 1 0 0 0,0-1 1 0 0,0 0-1 0 0,0 1 0 0 0,0-1 0 0 0,0 0 0 0 0,0 1 1 0 0,-1-1-1 0 0,1 1 0 0 0,0-1 0 0 0,-1 0 0 0 0,1 1 1 0 0,0-1-1 0 0,-1 1 0 0 0,1-1 0 0 0,-1 1 0 0 0,1-1 1 0 0,-1 1-1 0 0,1-1 0 0 0,-1 1 0 0 0,1 0 0 0 0,-1-1 1 0 0,1 1-1 0 0,-1-1-35 0 0,-25-11-206 0 0,17 9 308 0 0,-98-55-68 0 0,2-4 1 0 0,3-5 0 0 0,-8-13-35 0 0,-112-73 13 0 0,-15 10-163 0 0,-243-106 150 0 0,-275-72 2460 0 0,659 283-2123 0 0,94 37-1100 0 0,-5 4-7294 0 0,-16 10-1692 0 0</inkml:trace>
  <inkml:trace contextRef="#ctx0" brushRef="#br0" timeOffset="78231.439">4180 13031 13014 0 0,'0'0'1262'0'0,"-10"22"-360"0"0,-66 146 173 0 0,0 1 4874 0 0,-60 90-5949 0 0,36-73 656 0 0,46-79-545 0 0,-5-3 0 0 0,-51 66-111 0 0,102-159 34 0 0,3-1-58 0 0,27-10-122 0 0,-20-1 138 0 0,197-23 20 0 0,-90 9 75 0 0,22 3-87 0 0,85 3 63 0 0,50-3 1632 0 0,131-26-1695 0 0,-397 38-6 0 0,0 0 0 0 0,1 0 1 0 0,-1 0-1 0 0,0 0 0 0 0,1-1 1 0 0,-1 1-1 0 0,0 0 1 0 0,0 0-1 0 0,1 0 0 0 0,-1 0 1 0 0,0 0-1 0 0,1-1 0 0 0,-1 1 1 0 0,0 0-1 0 0,0 0 0 0 0,0 0 1 0 0,1-1-1 0 0,-1 1 0 0 0,0 0 1 0 0,0 0-1 0 0,0-1 0 0 0,0 1 1 0 0,1 0-1 0 0,-1-1 1 0 0,0 1-1 0 0,0 0 0 0 0,0-1 1 0 0,0 1-1 0 0,0 0 0 0 0,0 0 1 0 0,0-1-1 0 0,0 1 0 0 0,0 0 1 0 0,0-1-1 0 0,0 1 0 0 0,0 0 1 0 0,0-1-1 0 0,0 1 0 0 0,0 0 1 0 0,0-1-1 0 0,0 1 1 0 0,0 0-1 0 0,0 0 0 0 0,-1-1 1 0 0,1 1-1 0 0,0 0 0 0 0,0-1 1 0 0,0 1-1 0 0,-1 0 0 0 0,1 0 1 0 0,0-1 5 0 0,-13-15-1761 0 0,-25-12-2879 0 0</inkml:trace>
  <inkml:trace contextRef="#ctx0" brushRef="#br0" timeOffset="78581.504">4162 12888 17000 0 0,'0'0'1184'0'0,"0"0"-463"0"0,0 0 847 0 0,0 0-735 0 0,0 0-417 0 0,334-15 48 0 0,-237 15 80 0 0,-3 0-207 0 0,-8 0-113 0 0,-10 2-64 0 0,-8 14-160 0 0,0 4-48 0 0,0 1-705 0 0,-3 2-1536 0 0,5-2-2865 0 0,7 0-5267 0 0</inkml:trace>
  <inkml:trace contextRef="#ctx0" brushRef="#br0" timeOffset="79450.405">6206 13040 16536 0 0,'0'0'349'0'0,"0"0"393"0"0,0 0 330 0 0,0 0-253 0 0,100-18-168 0 0,325-58 35 0 0,-48 16 589 0 0,-102 10-409 0 0,248-35 26 0 0,-452 79-427 0 0,64 3-465 0 0,-105 4 149 0 0,-28 1-136 0 0,0 0 0 0 0,0 0 0 0 0,-1 1 0 0 0,1-1 0 0 0,-1 1 0 0 0,1-1 0 0 0,-1 1 0 0 0,0 0 0 0 0,0-1 0 0 0,0 1 0 0 0,-1 0 0 0 0,1 0 0 0 0,0 2-13 0 0,0 0 28 0 0,9 43 100 0 0,-3-1 1 0 0,-1 1-1 0 0,-3 1 0 0 0,-2-1 0 0 0,-4 37-128 0 0,2 3 34 0 0,-1 115 20 0 0,0 42-9 0 0,11 3-45 0 0,5-136 36 0 0,4-1-1 0 0,6-1 1 0 0,20 55-36 0 0,-42-161 14 0 0,-1 0 1 0 0,0 0-1 0 0,0 0 1 0 0,0 0-1 0 0,-1 1 1 0 0,1-1 0 0 0,-1 0-1 0 0,0 0 1 0 0,0 0-1 0 0,-1 1 1 0 0,1 0-15 0 0,-1-4 41 0 0,0 1-1 0 0,0-1 1 0 0,0 1 0 0 0,0-1-1 0 0,0 1 1 0 0,0-1 0 0 0,0 0 0 0 0,0 0-1 0 0,-1 0 1 0 0,1 1 0 0 0,0-1 0 0 0,-1 0-1 0 0,1-1 1 0 0,-1 1 0 0 0,1 0 0 0 0,-1 0-1 0 0,1-1 1 0 0,-1 1 0 0 0,0-1 0 0 0,1 1-1 0 0,-1-1 1 0 0,0 0 0 0 0,1 1-1 0 0,-1-1 1 0 0,0 0 0 0 0,-1 0-41 0 0,-54 5 351 0 0,-1-3 1 0 0,1-2-1 0 0,-1-2 0 0 0,1-3 1 0 0,-8-4-352 0 0,-285-61-322 0 0,184 33 456 0 0,9 4 11 0 0,-1 8 0 0 0,-1 6 0 0 0,-122 4-145 0 0,-142 15 1902 0 0,426-3-2519 0 0,0 1 1 0 0,0-1-1 0 0,0 0 1 0 0,0 0-1 0 0,0 0 1 0 0,-1 0-1 0 0,1 0 1 0 0,-1-1-1 0 0,0 1 1 0 0,0-1-1 0 0,0 1 1 0 0,0-3 616 0 0,11-31-6115 0 0</inkml:trace>
  <inkml:trace contextRef="#ctx0" brushRef="#br0" timeOffset="81399.195">4770 8700 9604 0 0,'50'-225'9566'0'0,"7"-113"-7331"0"0,-3 19-1747 0 0,51-159-244 0 0,21 5 0 0 0,139-328-244 0 0,-243 740 21 0 0,310-805-19 0 0,-227 627-22 0 0,10 5 1 0 0,84-120 19 0 0,-16 69 103 0 0,-18 30 31 0 0,-2-22-134 0 0,-134 218 315 0 0,-2-1 0 0 0,-3-1 0 0 0,10-42-315 0 0,-33 102 8 0 0,0 0 0 0 0,0 0 0 0 0,0 0 0 0 0,1 0 0 0 0,-1 1 0 0 0,0-1 0 0 0,0 0 0 0 0,1 0 1 0 0,-1 1-1 0 0,1-1 0 0 0,-1 1 0 0 0,1-1 0 0 0,-1 1 0 0 0,0 0 0 0 0,1-1 0 0 0,-1 1 0 0 0,1 0 0 0 0,0 0 0 0 0,-1 0 0 0 0,1 0 0 0 0,-1 0 1 0 0,1 1-1 0 0,-1-1-8 0 0,41 4-963 0 0,-40-4 905 0 0,41 5-4555 0 0,-28-5-1865 0 0</inkml:trace>
  <inkml:trace contextRef="#ctx0" brushRef="#br0" timeOffset="82818.401">11203 480 10805 0 0,'0'0'1617'0'0,"0"0"-662"0"0,0 0 67 0 0,7-10 191 0 0,0 1-930 0 0,-4 6-217 0 0,-1 0 0 0 0,1 0 0 0 0,-1 0 0 0 0,1 0 0 0 0,-1-1 0 0 0,0 1 0 0 0,0 0 0 0 0,-1-1 0 0 0,1 0 0 0 0,-1 1-1 0 0,0-1 1 0 0,0 0 0 0 0,0 0 0 0 0,0 0-66 0 0,0 1 151 0 0,-1 1 0 0 0,0-1 0 0 0,0 0-1 0 0,0 0 1 0 0,0 0 0 0 0,0 1-1 0 0,0-1 1 0 0,-1 0 0 0 0,1 0 0 0 0,-1 1-1 0 0,0-1 1 0 0,0 0 0 0 0,0 1-1 0 0,0-1 1 0 0,0 1 0 0 0,0-1 0 0 0,-1 1-1 0 0,1 0 1 0 0,-1-1 0 0 0,0 1-1 0 0,0-1-150 0 0,-4-1 97 0 0,0-1 0 0 0,0 1 0 0 0,-1 0 0 0 0,1 0 0 0 0,-1 1 0 0 0,0 0 0 0 0,0 0-97 0 0,-11-5-15 0 0,-30-13 48 0 0,-1 3 0 0 0,-1 2 0 0 0,0 2 0 0 0,-1 2 0 0 0,-1 2 0 0 0,1 3 0 0 0,-11 1-33 0 0,-70-1-196 0 0,-1 6 1 0 0,-32 9 195 0 0,-24 7-195 0 0,-84 23 195 0 0,-189 48-93 0 0,450-83 90 0 0,-732 160-153 0 0,8 32 0 0 0,-602 251 156 0 0,1040-327 205 0 0,-166 98-205 0 0,302-130 268 0 0,3 7-1 0 0,5 8 1 0 0,-72 64-268 0 0,60-24 195 0 0,6 7-1 0 0,6 7 1 0 0,8 6 0 0 0,-118 171-195 0 0,54-30 387 0 0,13 9 0 0 0,-77 183-387 0 0,133-209 568 0 0,-55 181-568 0 0,-78 310 697 0 0,129-391-340 0 0,-158 293-357 0 0,219-486 262 0 0,9 3 0 0 0,9 3 0 0 0,8 2 0 0 0,-18 138-262 0 0,65-287 0 0 0,-93 443 103 0 0,47-266 8 0 0,-21 30-111 0 0,33-111-95 0 0,6 1 1 0 0,-18 150 94 0 0,46-223 30 0 0,-4-1 0 0 0,-2 0 0 0 0,-24 59-30 0 0,33-106 64 0 0,8-28-65 0 0,0 0 0 0 0,0 0-1 0 0,0 1 1 0 0,0-1 0 0 0,-1 0 0 0 0,1 0 0 0 0,0 1-1 0 0,0-1 1 0 0,0 0 0 0 0,0 0 0 0 0,0 0 0 0 0,0 1 0 0 0,0-1-1 0 0,0 0 1 0 0,0 0 0 0 0,1 0 0 0 0,-1 1 0 0 0,0-1-1 0 0,0 0 1 0 0,0 0 0 0 0,0 0 0 0 0,0 1 0 0 0,0-1-1 0 0,0 0 1 0 0,0 0 0 0 0,1 0 0 0 0,-1 0 0 0 0,0 1-1 0 0,0-1 1 0 0,0 0 0 0 0,0 0 0 0 0,0 0 0 0 0,1 0-1 0 0,-1 0 1 0 0,0 1 0 0 0,0-1 0 0 0,0 0 0 0 0,1 0 0 0 0,-1 0-1 0 0,0 0 1 0 0,0 0 0 0 0,0 0 0 0 0,1 0 0 0 0,-1 0-1 0 0,0 0 1 0 0,0 0 0 0 0,1 0 0 0 0,-1 0 0 0 0,0 0 1 0 0,5-3-104 0 0,-1 1 1 0 0,0-1-1 0 0,1 0 1 0 0,-1-1 0 0 0,0 1-1 0 0,0-1 1 0 0,-1 1-1 0 0,3-4 105 0 0,40-44-3052 0 0,-3-1 0 0 0,25-40 3051 0 0,36-67-6622 0 0</inkml:trace>
  <inkml:trace contextRef="#ctx0" brushRef="#br0" timeOffset="84232.055">13907 1527 12005 0 0,'0'0'86'0'0,"20"17"634"0"0,66 52 526 0 0,7 4 1443 0 0,65 67-2689 0 0,-118-94 553 0 0,-2 1-1 0 0,-2 2 1 0 0,-2 2 0 0 0,-2 1-1 0 0,-2 2 1 0 0,-3 0-1 0 0,11 37-552 0 0,31 98 1795 0 0,26 126-1795 0 0,-94-312 7 0 0,159 651 1223 0 0,-128-470-615 0 0,-8 1-1 0 0,-2 113-614 0 0,-18-123 568 0 0,-12 81-568 0 0,2-179 215 0 0,-4 0 1 0 0,-4-1 0 0 0,-2 0-1 0 0,-16 38-215 0 0,-16 17 439 0 0,-5-2-1 0 0,-6-3 0 0 0,-6-3 0 0 0,-9 6-438 0 0,-316 460 406 0 0,163-273-276 0 0,-14-9 1 0 0,-12-11 0 0 0,-82 57-131 0 0,160-192-55 0 0,-7-8 0 0 0,-163 104 55 0 0,-418 234-42 0 0,691-446 44 0 0,-272 150 263 0 0,-263 104-265 0 0,474-230 12 0 0,3 5 1 0 0,4 6 0 0 0,3 6-1 0 0,-8 14-12 0 0,113-86 16 0 0,-28 22 158 0 0,-1-2-1 0 0,-49 26-173 0 0,92-57-62 0 0,0-1-1 0 0,0 0 1 0 0,0-1-1 0 0,-1 1 1 0 0,1-1-1 0 0,0 1 1 0 0,-1-1-1 0 0,1-1 1 0 0,-1 1-1 0 0,1-1 1 0 0,0 1-1 0 0,-1-1 1 0 0,1-1-1 0 0,-1 1 1 0 0,1-1-1 0 0,-1 1 1 0 0,1-1-1 0 0,-5-2 63 0 0,3 0-432 0 0,1 0-1 0 0,-1 0 1 0 0,0 0-1 0 0,1-1 1 0 0,0 0-1 0 0,0 0 1 0 0,0-1-1 0 0,0 1 1 0 0,1-1-1 0 0,0 0 1 0 0,0 0-1 0 0,0 0 1 0 0,0-2 432 0 0,-45-73-8615 0 0</inkml:trace>
  <inkml:trace contextRef="#ctx0" brushRef="#br0" timeOffset="85920.541">15302 886 10213 0 0,'0'0'696'0'0,"0"0"691"0"0,53 0 598 0 0,9-1-1438 0 0,2-1-83 0 0,1 3 0 0 0,0 2 1 0 0,0 3-1 0 0,14 6-464 0 0,-9 3 558 0 0,-2 3 1 0 0,0 3-1 0 0,-1 3 0 0 0,-1 3 1 0 0,62 35-559 0 0,-6 7 969 0 0,-3 5 0 0 0,60 52-969 0 0,-58-32 307 0 0,-3 6 0 0 0,-5 4 0 0 0,-5 6-1 0 0,-4 4 1 0 0,-6 4 0 0 0,-5 5 0 0 0,-5 4 0 0 0,22 50-307 0 0,-55-71 544 0 0,-4 1 1 0 0,-5 3-1 0 0,-5 2 1 0 0,-5 2 0 0 0,-5 1-1 0 0,-5 1 1 0 0,-5 2-545 0 0,5 68 590 0 0,-9 1 0 0 0,-7 1 1 0 0,-9-1-1 0 0,-9 16-590 0 0,-2-89 45 0 0,-5-1 1 0 0,-4 0-1 0 0,-17 45-45 0 0,-18 31 240 0 0,-47 103-240 0 0,13-79 259 0 0,-9-3 0 0 0,-104 159-259 0 0,-271 378 576 0 0,346-555-357 0 0,-170 238-43 0 0,193-296-199 0 0,-6-5 1 0 0,-16 7 22 0 0,-165 137-50 0 0,-122 78 50 0 0,-194 178-6 0 0,457-384 59 0 0,-408 371-168 0 0,280-301 242 0 0,-10-12-1 0 0,-7-12 1 0 0,-9-14-1 0 0,-75 21-126 0 0,-278 105 84 0 0,-375 107-84 0 0,841-340 20 0 0,-503 198 218 0 0,525-193-180 0 0,4 8 0 0 0,4 6 0 0 0,-6 14-58 0 0,-279 211-400 0 0,81-54 85 0 0,76-49-278 0 0,117-82-473 0 0,-94 49 1066 0 0,223-153-92 0 0,-138 83-54 0 0,-139 58 146 0 0,299-158-30 0 0,0-1 1 0 0,0-1-1 0 0,-1-1 0 0 0,0-1 1 0 0,0-1-1 0 0,-9 0 30 0 0,-129 2-69 0 0,133-5 204 0 0,25 0-124 0 0,1 0-43 0 0,0-31 25 0 0,3 1 0 0 0,0-1 1 0 0,2 1-1 0 0,1 0 1 0 0,2-1 6 0 0,17-50-16 0 0,7-9 16 0 0,5-13-2 0 0,-29 67-81 0 0,6-11-1251 0 0,-14 46-1955 0 0,0 2-2135 0 0,0 3-2924 0 0</inkml:trace>
  <inkml:trace contextRef="#ctx0" brushRef="#br0" timeOffset="86340.415">6890 13471 15431 0 0,'0'0'3087'0'0,"0"0"-571"0"0,-6 0-966 0 0,89 0 332 0 0,-21 1-800 0 0,28 5-1082 0 0,-17 6 372 0 0,-1 4 1 0 0,0 3-1 0 0,18 10-372 0 0,205 88 299 0 0,-238-93-275 0 0,-2 3 0 0 0,-1 3 0 0 0,7 7-24 0 0,-61-36-69 0 0,1-1 0 0 0,-1 1 0 0 0,0-1 0 0 0,1 1 0 0 0,-1-1 0 0 0,1 1 0 0 0,-1-1 0 0 0,1 1 0 0 0,0-1 0 0 0,-1 0 0 0 0,1 1 0 0 0,-1-1 0 0 0,1 0 0 0 0,0 0 0 0 0,-1 1 0 0 0,1-1 0 0 0,0 0 0 0 0,-1 0 0 0 0,1 0 0 0 0,0 0 0 0 0,-1 0 0 0 0,1 0 0 0 0,0 0 0 0 0,-1 0 0 0 0,1 0 0 0 0,0 0 0 0 0,-1 0 0 0 0,1 0 0 0 0,0-1 0 0 0,-1 1 0 0 0,1 0 0 0 0,0 0 0 0 0,-1-1 0 0 0,1 1 0 0 0,-1 0 0 0 0,1-1 0 0 0,0 1-1 0 0,-1-1 1 0 0,1 1 0 0 0,-1-1 0 0 0,0 1 0 0 0,1-1 0 0 0,0 1 69 0 0,-1-2-441 0 0,0 0 0 0 0,0 0 0 0 0,0 1 0 0 0,0-1 0 0 0,0 0 0 0 0,0 0 0 0 0,0 1 0 0 0,0-1 0 0 0,-1 0 0 0 0,1 0 0 0 0,-1 1 0 0 0,1-1 0 0 0,-1 0 0 0 0,0 1 0 0 0,1-1 0 0 0,-1 1 0 0 0,0-1 0 0 0,-1-1 441 0 0,-31-32-12768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1T05:32:4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1923 102 2417 0 0,'4'-5'1216'0'0,"1"-1"0"0"0,-1-1 1 0 0,-1 1-1 0 0,1 0 0 0 0,-1-1 0 0 0,2-3-1216 0 0,-3 3 537 0 0,0 1 0 0 0,0-1 0 0 0,-1 1 0 0 0,0-1 0 0 0,0 1 0 0 0,0-1 0 0 0,-1-2-537 0 0,-6 10 27 0 0,-43 12-338 0 0,1 2 1 0 0,0 2 0 0 0,-31 18 310 0 0,23-12-94 0 0,-47 21 154 0 0,2 5 0 0 0,1 4 0 0 0,4 4 0 0 0,-23 22-60 0 0,68-42 42 0 0,2 2 1 0 0,2 2-1 0 0,2 2 1 0 0,2 2-1 0 0,2 2 0 0 0,2 2 1 0 0,2 1-1 0 0,-14 28-42 0 0,36-52 116 0 0,1 1-1 0 0,2 1 1 0 0,1 0-1 0 0,1 0 1 0 0,1 1 0 0 0,1 0-1 0 0,2 1 1 0 0,-1 14-116 0 0,5-23 94 0 0,1 1 0 0 0,0 0-1 0 0,1 0 1 0 0,2-1 0 0 0,0 1 0 0 0,1-1 0 0 0,2 1 0 0 0,0-1 0 0 0,1 0 0 0 0,1-1 0 0 0,1 1 0 0 0,1 1-94 0 0,16 24 197 0 0,2-1 0 0 0,2-2-1 0 0,2-1 1 0 0,26 27-197 0 0,154 153 361 0 0,-131-141-232 0 0,59 68 609 0 0,-7 6-1 0 0,-6 6 0 0 0,-8 4 0 0 0,71 137-737 0 0,-169-264 150 0 0,-1 1 1 0 0,-2 0-1 0 0,-1 1 1 0 0,-2 1-1 0 0,-2 1 1 0 0,-2 0-1 0 0,-2 0 1 0 0,-2 0-1 0 0,0 18-150 0 0,-4-29 26 0 0,-2 1 0 0 0,-1 0 0 0 0,-1-1 0 0 0,-2 1-1 0 0,-1-1 1 0 0,-1 0 0 0 0,-2 0 0 0 0,-1-1 0 0 0,-1 0 0 0 0,-2 0-1 0 0,-1-2 1 0 0,-16 27-26 0 0,10-24 41 0 0,-1-2-1 0 0,-2 0 1 0 0,0-1 0 0 0,-2-1-1 0 0,-1-2 1 0 0,-9 6-41 0 0,23-21-177 0 0,0-1-1 0 0,-1 0 1 0 0,0-1 0 0 0,0 0 0 0 0,-1-1 0 0 0,0 0 0 0 0,0-1 0 0 0,-1-1 0 0 0,0 0-1 0 0,0-1 1 0 0,0 0 0 0 0,-1-1 0 0 0,1-1 0 0 0,-1 0 0 0 0,1-1 0 0 0,-8 0 177 0 0,14-2-526 0 0,1 1 0 0 0,0-1 0 0 0,0 0 0 0 0,0-1 0 0 0,0 1 1 0 0,1-1-1 0 0,-1-1 0 0 0,0 1 0 0 0,0-2 526 0 0,-1-1-1476 0 0,-1-2 0 0 0,1 1 1 0 0,0-1-1 0 0,0 0 0 0 0,1-1 0 0 0,-1-1 1476 0 0</inkml:trace>
  <inkml:trace contextRef="#ctx0" brushRef="#br0" timeOffset="750.963">1846 854 6467 0 0,'0'0'827'0'0,"0"0"328"0"0,0 0 459 0 0,-16 34 126 0 0,-47 116-324 0 0,58-137-1227 0 0,1 1-1 0 0,0 0 1 0 0,1 0-1 0 0,1 0 1 0 0,0 0-1 0 0,1 0 1 0 0,1 0 0 0 0,0 1-1 0 0,0-1 1 0 0,2 3-189 0 0,0 14 374 0 0,1-2-134 0 0,2 0 0 0 0,0 0 0 0 0,2-1 0 0 0,1 0 0 0 0,2-1 0 0 0,0 0 0 0 0,2 0 0 0 0,1-1 0 0 0,1 0 0 0 0,5 5-240 0 0,30 43 465 0 0,4-1 0 0 0,44 46-465 0 0,83 75 1650 0 0,100 79-1650 0 0,5 3 988 0 0,-143-129-62 0 0,-6 6 0 0 0,66 102-926 0 0,-183-228 69 0 0,-3 1 0 0 0,0 1 0 0 0,-1 0 0 0 0,-2 1 0 0 0,-1 0 0 0 0,-2 1 0 0 0,-1 0 0 0 0,-1 1 1 0 0,-2 0-1 0 0,-1 0 0 0 0,-1 1 0 0 0,-1 26-69 0 0,-4-17 35 0 0,-1 1 1 0 0,-2-1-1 0 0,-3 0 0 0 0,0 0 1 0 0,-3-1-1 0 0,-2 0 0 0 0,-1 0 1 0 0,-2-2-1 0 0,-12 22-35 0 0,-1-3-51 0 0,-2-2 0 0 0,-2-1 0 0 0,-3-2 0 0 0,-2-1 0 0 0,-3-2-1 0 0,-1-1 1 0 0,-15 10 51 0 0,50-53-347 0 0,0 0-1 0 0,-1 0 1 0 0,0-1-1 0 0,1 0 0 0 0,-2 0 1 0 0,1 0-1 0 0,-1-1 1 0 0,1 0-1 0 0,-1-1 0 0 0,0 0 1 0 0,-1 0-1 0 0,1 0 1 0 0,0-1-1 0 0,-8 1 348 0 0,-36-1-6016 0 0</inkml:trace>
  <inkml:trace contextRef="#ctx0" brushRef="#br0" timeOffset="1419.206">3111 430 6227 0 0,'0'0'1606'0'0,"0"0"232"0"0,0 0-202 0 0,-28 65-441 0 0,-82 213-286 0 0,105-263-833 0 0,0-1-1 0 0,1 1 0 0 0,1-1 1 0 0,0 1-1 0 0,1 0 0 0 0,0 0 1 0 0,1 0-1 0 0,1 14-75 0 0,2-19 65 0 0,0 0 1 0 0,1-1-1 0 0,0 1 0 0 0,0-1 1 0 0,1 0-1 0 0,0 0 1 0 0,1 0-1 0 0,3 5-65 0 0,-1-1 83 0 0,13 20 174 0 0,2 0 0 0 0,0-2 0 0 0,2-1 1 0 0,1-1-1 0 0,20 18-257 0 0,50 40 1253 0 0,8 0-1253 0 0,-64-54 230 0 0,165 143 1871 0 0,-8 10 0 0 0,132 164-2101 0 0,-236-244 259 0 0,5 3 519 0 0,-5 4 1 0 0,33 60-779 0 0,-100-134 196 0 0,-2 0 1 0 0,-2 2 0 0 0,-1 1-1 0 0,-2 0 1 0 0,-2 1 0 0 0,-2 1-1 0 0,-2 0 1 0 0,-2 1 0 0 0,4 42-197 0 0,-7-6 221 0 0,-4 0 0 0 0,-3 6-221 0 0,-2-45 60 0 0,-2 1 0 0 0,-1-1 1 0 0,-3 0-1 0 0,-10 35-60 0 0,-17 23 25 0 0,-5-1-1 0 0,-4-2 1 0 0,-4-3 0 0 0,-4-1 0 0 0,-4-3-1 0 0,-4-2 1 0 0,-50 54-25 0 0,90-116-148 0 0,6-8-96 0 0,0-1 1 0 0,-2 0-1 0 0,-6 5 244 0 0,18-18-227 0 0,0-1 1 0 0,-1 1-1 0 0,1-1 1 0 0,-1 0-1 0 0,0 0 1 0 0,0 0-1 0 0,-1-1 1 0 0,1 0-1 0 0,0 0 1 0 0,-1 0 0 0 0,1 0-1 0 0,-1-1 1 0 0,1 0-1 0 0,-1 0 1 0 0,-2-1 226 0 0,5 0-349 0 0,0 0 1 0 0,0 0-1 0 0,0 0 0 0 0,0 0 1 0 0,0-1-1 0 0,0 0 1 0 0,0 1-1 0 0,0-1 1 0 0,0 0-1 0 0,0-1 1 0 0,0 1-1 0 0,1 0 1 0 0,-1-1-1 0 0,-1-1 349 0 0,-5-5-2286 0 0,0 0 1 0 0,0-1-1 0 0,1 0 0 0 0,-4-6 2286 0 0,12 15-34 0 0</inkml:trace>
  <inkml:trace contextRef="#ctx0" brushRef="#br0" timeOffset="2248.958">3845 578 5282 0 0,'0'0'2498'0'0,"0"0"-828"0"0,0 0-238 0 0,-14 88-276 0 0,-49 280-356 0 0,55-326-432 0 0,-2 0 0 0 0,-12 33-368 0 0,17-63 181 0 0,-1 0-1 0 0,0-1 1 0 0,-1 1-1 0 0,0-1 1 0 0,-6 6-181 0 0,-3 6 276 0 0,-19 23 299 0 0,-2-2 0 0 0,-1-2 0 0 0,-3-1 0 0 0,-1-2 0 0 0,-2-2 0 0 0,-31 20-575 0 0,-53 28 1985 0 0,-119 60-1985 0 0,49-44 442 0 0,-5-9 0 0 0,-3-8 1 0 0,-3-9-1 0 0,-132 25-442 0 0,292-88-2 0 0,-185 51 26 0 0,-163 68-24 0 0,323-101 4 0 0,2 3 1 0 0,1 2-1 0 0,1 4 1 0 0,3 3-1 0 0,1 3 1 0 0,2 3-1 0 0,-16 18-4 0 0,31-20 7 0 0,1 3 1 0 0,3 1-1 0 0,2 3 0 0 0,2 1 0 0 0,2 2 1 0 0,-9 22-8 0 0,25-35 5 0 0,1 1 1 0 0,3 1 0 0 0,1 0 0 0 0,3 1 0 0 0,1 1 0 0 0,3 0-1 0 0,1 1 1 0 0,3 0 0 0 0,1 11-6 0 0,2 3 62 0 0,2-1 0 0 0,4 1 0 0 0,4 25-62 0 0,-3-61 17 0 0,2 0 0 0 0,1 0-1 0 0,0 0 1 0 0,2-1 0 0 0,1 0-1 0 0,1-1 1 0 0,1 0 0 0 0,2 0-1 0 0,3 3-16 0 0,0-1 9 0 0,1-1 0 0 0,2-1 0 0 0,1 0 0 0 0,16 15-9 0 0,-31-34-41 0 0,1 0-1 0 0,-1 0 0 0 0,1 0 0 0 0,0 0 1 0 0,0-1-1 0 0,0 0 0 0 0,1 0 0 0 0,-1-1 0 0 0,1 0 1 0 0,0 0-1 0 0,0 0 0 0 0,0-1 0 0 0,0 0 0 0 0,0-1 1 0 0,1 1-1 0 0,-1-2 0 0 0,0 1 0 0 0,1-1 1 0 0,-1 0-1 0 0,1 0 0 0 0,-1-1 0 0 0,1 0 42 0 0,-4 0-256 0 0,0-1 0 0 0,1 0 0 0 0,-1 0 0 0 0,0-1 0 0 0,0 1 0 0 0,0-1-1 0 0,-1 0 1 0 0,1 0 0 0 0,-1 0 0 0 0,1-1 0 0 0,-1 1 0 0 0,0-1 0 0 0,0 1 0 0 0,-1-1-1 0 0,1 0 1 0 0,-1 0 0 0 0,0-1 0 0 0,0 1 0 0 0,0 0 0 0 0,1-5 256 0 0,21-57-5664 0 0</inkml:trace>
  <inkml:trace contextRef="#ctx0" brushRef="#br0" timeOffset="2746.627">1097 3809 10037 0 0,'0'0'987'0'0,"0"0"-259"0"0,0 0-232 0 0,0 0-34 0 0,3-46-11 0 0,0-12-250 0 0,3-1 1 0 0,6-20-202 0 0,-10 68 42 0 0,1 1 1 0 0,0-1 0 0 0,1 1 0 0 0,0 0 0 0 0,1 0 0 0 0,0 1 0 0 0,1 0 0 0 0,0-1 0 0 0,0 2 0 0 0,1-1 0 0 0,5-5-43 0 0,76-83 721 0 0,4 4 0 0 0,4 4 0 0 0,3 4 1 0 0,5 4-1 0 0,2 6 0 0 0,81-42-721 0 0,-118 80 101 0 0,1 4-1 0 0,1 2 1 0 0,2 4-1 0 0,0 3 1 0 0,2 3-1 0 0,1 4 1 0 0,0 2-1 0 0,1 5 1 0 0,0 2 0 0 0,0 4-1 0 0,1 3 1 0 0,-1 4-1 0 0,1 3 1 0 0,-1 3-1 0 0,-1 4 1 0 0,61 18-101 0 0,19 21 1386 0 0,127 63-1386 0 0,-30-10 617 0 0,-213-90-575 0 0,1-1-1 0 0,1-2 0 0 0,0-2 1 0 0,0-2-1 0 0,1-1 1 0 0,0-3-1 0 0,0-1 0 0 0,22-2-41 0 0,-55-2 39 0 0,0-1-1 0 0,-1 0 0 0 0,1 0 1 0 0,0 0-1 0 0,-1-2 1 0 0,0 1-1 0 0,0-1 1 0 0,0 0-1 0 0,0-1 0 0 0,0 0 1 0 0,-1 0-1 0 0,0-1 1 0 0,0 0-1 0 0,-1-1 0 0 0,1 1 1 0 0,-1-1-1 0 0,-1-1 1 0 0,3-2-39 0 0,-2 1-166 0 0,-1-1 1 0 0,1 0 0 0 0,-1 0 0 0 0,-1-1-1 0 0,0 1 1 0 0,0-1 0 0 0,-1-2 165 0 0,-1 3-692 0 0,0 0-1 0 0,-1 0 1 0 0,0 0 0 0 0,-1 0 0 0 0,0 0 0 0 0,-1 0 0 0 0,0-1-1 0 0,0-1 693 0 0,-10-59-7723 0 0</inkml:trace>
  <inkml:trace contextRef="#ctx0" brushRef="#br0" timeOffset="3583.389">4225 1208 7716 0 0,'0'0'253'0'0,"0"0"558"0"0,0 0 318 0 0,0 0-121 0 0,4 36-226 0 0,14 116-14 0 0,-4-57 652 0 0,-8-57-629 0 0,-1 0 1 0 0,-3-1-1 0 0,-1 7-791 0 0,-1-33 114 0 0,1 27 250 0 0,-1 0 0 0 0,-3 0 0 0 0,-1 0 0 0 0,-1-1 0 0 0,-6 14-364 0 0,-1-8 264 0 0,-1 0-1 0 0,-3-1 1 0 0,-1 0 0 0 0,-3-1 0 0 0,-1-1-1 0 0,-15 21-263 0 0,20-39 31 0 0,0 0 0 0 0,-2-1 0 0 0,0-1 0 0 0,-2-1 0 0 0,0-1 0 0 0,-1 0 0 0 0,0-1 0 0 0,-2-2 1 0 0,0 0-1 0 0,0-1 0 0 0,-15 5-31 0 0,-31 10 115 0 0,-1-3 1 0 0,-1-3-1 0 0,-34 5-115 0 0,-224 39 305 0 0,275-57-308 0 0,-452 97 10 0 0,381-72 56 0 0,1 5 0 0 0,-116 55-63 0 0,131-45 549 0 0,-68 45-549 0 0,137-70 20 0 0,1 1 0 0 0,1 3 0 0 0,1 0 0 0 0,2 3 0 0 0,-24 27-20 0 0,-11 27-2 0 0,3 4 0 0 0,-45 82 2 0 0,33-49 489 0 0,-26 24-489 0 0,83-120 200 0 0,6-9-141 0 0,1 1 0 0 0,1 1 0 0 0,1 0 1 0 0,0 1-1 0 0,2 1 0 0 0,-4 10-59 0 0,12-27 2 0 0,1 0 0 0 0,-1-1-1 0 0,0 1 1 0 0,-1 0 0 0 0,1-1 0 0 0,-1 0-1 0 0,0 0 1 0 0,0 0 0 0 0,0 0 0 0 0,0-1-1 0 0,-1 1-1 0 0,1-1-1 0 0,0 0-1 0 0,0 0 0 0 0,1 0 1 0 0,0 0-1 0 0,-1 0 0 0 0,1 1 1 0 0,1 0-1 0 0,-1-1 0 0 0,0 1 0 0 0,1 0 1 0 0,0 0-1 0 0,0 1 0 0 0,0-1 2 0 0,2-3-9 0 0,0-1-1 0 0,0 0 0 0 0,-1 0 1 0 0,1 0-1 0 0,0 1 1 0 0,0-1-1 0 0,0 0 0 0 0,0 0 1 0 0,0 1-1 0 0,0-1 0 0 0,0 0 1 0 0,0 0-1 0 0,0 1 1 0 0,0-1-1 0 0,0 0 0 0 0,0 0 1 0 0,0 1-1 0 0,0-1 0 0 0,0 0 1 0 0,0 0-1 0 0,1 0 1 0 0,-1 1-1 0 0,0-1 0 0 0,0 0 1 0 0,0 0-1 0 0,0 0 0 0 0,0 1 1 0 0,0-1-1 0 0,1 0 1 0 0,-1 0-1 0 0,0 0 0 0 0,0 1 1 0 0,0-1-1 0 0,1 0 0 0 0,-1 0 1 0 0,0 0-1 0 0,0 0 1 0 0,0 0-1 0 0,1 0 0 0 0,-1 0 1 0 0,0 1-1 0 0,0-1 0 0 0,1 0 1 0 0,-1 0-1 0 0,0 0 10 0 0,17-2-934 0 0,-15 2 743 0 0,20-5-1305 0 0,-2-1 0 0 0,1-1 0 0 0,-1 0 0 0 0,0-2 0 0 0,10-6 1496 0 0,63-33-6553 0 0</inkml:trace>
  <inkml:trace contextRef="#ctx0" brushRef="#br0" timeOffset="4180.792">3229 4090 9796 0 0,'0'0'579'0'0,"0"0"-325"0"0,0 0 165 0 0,8-25 317 0 0,69-190 513 0 0,-75 209-1234 0 0,7-23 461 0 0,1 1 0 0 0,2-1 0 0 0,13-22-476 0 0,-19 41 95 0 0,0 0 0 0 0,1 1 0 0 0,0 0 1 0 0,1 0-1 0 0,0 1 0 0 0,0 0 0 0 0,1 0 0 0 0,0 1 0 0 0,0 0 0 0 0,1 1 1 0 0,0 0-1 0 0,0 0-95 0 0,6-2 36 0 0,1 0 1 0 0,1 1 0 0 0,-1 1 0 0 0,1 1-1 0 0,0 0 1 0 0,0 1 0 0 0,0 1-1 0 0,1 1 1 0 0,-1 1 0 0 0,1 0-1 0 0,15 2-36 0 0,-7 2 119 0 0,-1 0 0 0 0,-1 2-1 0 0,1 1 1 0 0,-1 1-1 0 0,0 1 1 0 0,0 1 0 0 0,-1 2-1 0 0,4 2-118 0 0,65 34 610 0 0,3-5-1 0 0,7-2-609 0 0,-70-29 109 0 0,1-1 0 0 0,-1-1-1 0 0,2-3 1 0 0,-1 0 0 0 0,1-3 0 0 0,0 0 0 0 0,0-3-1 0 0,4-1-108 0 0,-23-1 99 0 0,-1-1 0 0 0,0 0 0 0 0,0-1 0 0 0,0-1 0 0 0,0 0 0 0 0,-1-1 0 0 0,0-1 0 0 0,0 0 0 0 0,0-1 0 0 0,-1-1 0 0 0,-1 0 0 0 0,1-1 0 0 0,-1 0-1 0 0,-1 0 1 0 0,0-1 0 0 0,4-6-99 0 0,12-15 135 0 0,-1-2-1 0 0,-2 0 0 0 0,-1-2 0 0 0,-1 0 1 0 0,6-18-135 0 0,-18 32 29 0 0,0 0-1 0 0,-2-1 1 0 0,0 0 0 0 0,-2 0 0 0 0,0-1 0 0 0,-1 0-1 0 0,-2 0 1 0 0,-1 0 0 0 0,0 0 0 0 0,-2-10-29 0 0,0 31-57 0 0,-1 1-1 0 0,1 0 1 0 0,-1-1 0 0 0,0 1 0 0 0,1-1-1 0 0,-1 1 1 0 0,0 0 0 0 0,-1-1-1 0 0,1 1 1 0 0,0 0 0 0 0,-1 0 0 0 0,1 0-1 0 0,-1 0 1 0 0,1 0 0 0 0,-1 0 0 0 0,0 1-1 0 0,0-1 1 0 0,0 0 0 0 0,0 1-1 0 0,-1-1 59 0 0,-18-18-5120 0 0,8-1-3816 0 0</inkml:trace>
  <inkml:trace contextRef="#ctx0" brushRef="#br0" timeOffset="5019.55">4877 1732 8788 0 0,'0'0'2089'0'0,"0"0"-859"0"0,0 0-406 0 0,-13 22 9 0 0,0 2-622 0 0,-5 10 137 0 0,-1-1-1 0 0,-2 0 0 0 0,-1-2 0 0 0,-7 6-347 0 0,8-15 327 0 0,-1-2 0 0 0,0-1 0 0 0,-2 0 0 0 0,0-2 0 0 0,-2-1-1 0 0,-19 10-326 0 0,-42 17 1272 0 0,-38 11-1272 0 0,120-52 20 0 0,-99 40 289 0 0,-1-4 0 0 0,-3-5 0 0 0,0-4 1 0 0,-24-2-310 0 0,75-17 27 0 0,-1-4 1 0 0,0-1 0 0 0,0-4-1 0 0,0-2 1 0 0,0-2 0 0 0,0-3-1 0 0,0-2 1 0 0,1-3 0 0 0,-3-4-28 0 0,-63-23-2 0 0,3-5 1 0 0,-88-46 1 0 0,-223-130 97 0 0,112 54-39 0 0,270 141-54 0 0,-2 2 0 0 0,-1 2 0 0 0,0 2 0 0 0,-1 3 0 0 0,-1 2 1 0 0,0 3-1 0 0,-1 2 0 0 0,0 2 0 0 0,-11 2-4 0 0,-23 1-8 0 0,0 5 1 0 0,0 3-1 0 0,-38 9 8 0 0,92-8 4 0 0,0 2 0 0 0,1 1-1 0 0,0 1 1 0 0,0 2-1 0 0,1 2 1 0 0,1 0 0 0 0,1 3-1 0 0,0 0 1 0 0,0 2-1 0 0,-2 4-3 0 0,-19 19-24 0 0,2 3-1 0 0,2 1 1 0 0,2 3-1 0 0,0 4 25 0 0,-58 78-51 0 0,2 9 51 0 0,69-90 10 0 0,1 1 1 0 0,3 2-1 0 0,2 1 1 0 0,2 2-1 0 0,3 0 1 0 0,2 1-1 0 0,3 1 0 0 0,3 1 1 0 0,2 0-1 0 0,2 1 1 0 0,4 0-1 0 0,0 32-10 0 0,5-47 73 0 0,-1 20 213 0 0,2-1 1 0 0,8 50-287 0 0,-6-96 36 0 0,1-1 1 0 0,0 0-1 0 0,2 0 1 0 0,0 0-1 0 0,0-1 1 0 0,2 1-1 0 0,0-1 1 0 0,1-1-1 0 0,0 1 1 0 0,2-2-1 0 0,-1 1 0 0 0,8 6-36 0 0,-15-18-23 0 0,1 0-1 0 0,0 0 0 0 0,1-1 0 0 0,-1 1 0 0 0,0-1 0 0 0,1 0 0 0 0,-1 0 1 0 0,1 0-1 0 0,0-1 0 0 0,-1 1 0 0 0,1-1 0 0 0,0 0 0 0 0,0 0 0 0 0,0 0 1 0 0,0 0-1 0 0,0-1 0 0 0,0 0 0 0 0,0 0 0 0 0,0 0 0 0 0,0 0 0 0 0,0 0 1 0 0,0-1-1 0 0,0 0 0 0 0,0 0 0 0 0,0 0 0 0 0,1 0 24 0 0,8-4-709 0 0,0 0 0 0 0,0-1 0 0 0,-1 0 0 0 0,0-1 0 0 0,0 0 0 0 0,9-7 709 0 0,29-23-4901 0 0</inkml:trace>
  <inkml:trace contextRef="#ctx0" brushRef="#br0" timeOffset="5616.956">838 3481 8180 0 0,'0'0'1350'0'0,"0"0"-302"0"0,0 0-95 0 0,14-40-108 0 0,55-134-247 0 0,-60 155-466 0 0,0 1 1 0 0,1 0-1 0 0,1 1 0 0 0,1 0 1 0 0,1 1-1 0 0,0 0 1 0 0,1 0-1 0 0,10-8-132 0 0,-4 5 176 0 0,16-17 80 0 0,1 1 0 0 0,2 2 0 0 0,2 2 0 0 0,0 1 0 0 0,2 3-1 0 0,1 1 1 0 0,1 2 0 0 0,33-11-256 0 0,-52 25 16 0 0,1 1 0 0 0,0 1 0 0 0,1 2 0 0 0,-1 0 0 0 0,1 2 0 0 0,0 1 0 0 0,1 1 0 0 0,-1 2 0 0 0,0 1 0 0 0,0 1 0 0 0,0 1 0 0 0,0 1 0 0 0,0 2 0 0 0,-1 1 0 0 0,1 1 0 0 0,11 6-16 0 0,236 99 948 0 0,-6 13 1 0 0,-6 11 0 0 0,116 88-949 0 0,-302-175 590 0 0,3-3 0 0 0,26 9-590 0 0,-77-43 128 0 0,0-1-1 0 0,1-2 1 0 0,0 0 0 0 0,1-2-1 0 0,0-1 1 0 0,0-2 0 0 0,1-1-1 0 0,16-1-127 0 0,-26-2-156 0 0,-12 0 199 0 0,1 0 0 0 0,-1-1-1 0 0,1-1 1 0 0,-1 0 0 0 0,5 0-43 0 0,-13 0-139 0 0,0 1 1 0 0,0-1 0 0 0,0 1 0 0 0,0-1-1 0 0,0 0 1 0 0,0 0 0 0 0,0 0-1 0 0,0 0 1 0 0,-1 0 0 0 0,1 0 0 0 0,0 0-1 0 0,-1-1 1 0 0,1 1 0 0 0,0-1-1 0 0,-1 1 1 0 0,0-1 0 0 0,1 0 0 0 0,-1 1-1 0 0,0-1 1 0 0,0 0 0 0 0,0 0-1 0 0,0 0 1 0 0,0 0 0 0 0,0 0-1 0 0,-1 0 1 0 0,1 0 0 0 0,0-1 138 0 0,2-33-5187 0 0,-2-10-3571 0 0</inkml:trace>
  <inkml:trace contextRef="#ctx0" brushRef="#br0" timeOffset="6353.985">4161 1224 5699 0 0,'0'0'1029'0'0,"0"0"-292"0"0,0 0-270 0 0,41 0 152 0 0,138 1 440 0 0,-136 1-316 0 0,1 2 1 0 0,-1 2-1 0 0,0 2 0 0 0,0 1 1 0 0,-1 3-1 0 0,0 1 1 0 0,-1 2-1 0 0,11 8-743 0 0,-29-14 261 0 0,45 18 442 0 0,-1 3 0 0 0,-2 3-1 0 0,38 27-702 0 0,-77-43 136 0 0,0 2 0 0 0,-1 0-1 0 0,-1 2 1 0 0,0 1 0 0 0,-2 1-1 0 0,-1 1 1 0 0,-1 0 0 0 0,-1 2-1 0 0,9 16-135 0 0,2 10 271 0 0,-3 1-1 0 0,-2 2 1 0 0,-2 0 0 0 0,-3 1-1 0 0,9 43-270 0 0,-24-74 68 0 0,-1-1 1 0 0,-1 1-1 0 0,-1 0 1 0 0,-1 0-1 0 0,-2 0 0 0 0,0 0 1 0 0,-2-1-1 0 0,0 1 0 0 0,-2 0 1 0 0,0-1-1 0 0,-2 0 0 0 0,-1 0 1 0 0,-1-1-1 0 0,0 0 1 0 0,-2-1-1 0 0,-9 13-68 0 0,-49 82 343 0 0,-6-4 0 0 0,-4-3 1 0 0,-5-4-1 0 0,-82 79-343 0 0,101-121-78 0 0,-1-4 0 0 0,-4-2 0 0 0,-1-4 0 0 0,-3-2 0 0 0,-3-4 0 0 0,-1-4 0 0 0,-69 29 78 0 0,94-52-2794 0 0,0-3 0 0 0,-1-2-1 0 0,-2-2 2795 0 0,-63 12-9924 0 0</inkml:trace>
  <inkml:trace contextRef="#ctx0" brushRef="#br0" timeOffset="7219.691">4337 2878 10533 0 0,'0'0'1795'0'0,"0"0"89"0"0,0 0-225 0 0,-29 8-354 0 0,-186 53 50 0 0,-818 160-197 0 0,276-114-1098 0 0,723-102-59 0 0,-58 6 31 0 0,0 5-1 0 0,1 4 0 0 0,0 3 1 0 0,2 5-1 0 0,-35 18-31 0 0,83-29 28 0 0,1 2 1 0 0,1 2-1 0 0,1 2 0 0 0,0 1 1 0 0,2 2-1 0 0,1 1 0 0 0,2 2 0 0 0,0 1 1 0 0,2 2-1 0 0,1 1 0 0 0,2 1 1 0 0,-10 18-29 0 0,0 11 133 0 0,3 1 1 0 0,3 2 0 0 0,3 2-1 0 0,2 0 1 0 0,4 2-1 0 0,3 1 1 0 0,3 0 0 0 0,3 1-1 0 0,3 1 1 0 0,3 0 0 0 0,3 23-134 0 0,3-50-16 0 0,-2 53-243 0 0,-4 0 0 0 0,-16 69 259 0 0,23-159-580 0 0,-1 0-977 0 0,2-7-5230 0 0,-1-17 819 0 0</inkml:trace>
  <inkml:trace contextRef="#ctx0" brushRef="#br0" timeOffset="7918.801">599 2452 7603 0 0,'0'0'1292'0'0,"0"0"-476"0"0,0 0-618 0 0,-1 0-169 0 0,0 0 1 0 0,0 0-1 0 0,0 0 1 0 0,0 0-1 0 0,0 0 1 0 0,0 0-1 0 0,0 1 0 0 0,0-1 1 0 0,0 0-1 0 0,0 1 1 0 0,0-1-1 0 0,0 0 1 0 0,1 1-1 0 0,-1 0 1 0 0,0-1-1 0 0,0 1 1 0 0,0-1-1 0 0,0 1-29 0 0,-68 216 2691 0 0,-52 188-1264 0 0,101-322-623 0 0,4 0 1 0 0,4 1-1 0 0,-2 82-804 0 0,12-59 1286 0 0,11 100-1286 0 0,-3-157 214 0 0,2 1 0 0 0,2-1 0 0 0,3 0 0 0 0,1-1 0 0 0,5 5-214 0 0,22 44 455 0 0,5-2-1 0 0,4-2 1 0 0,3-3 0 0 0,5-1-1 0 0,19 16-454 0 0,-74-101 32 0 0,1-1-1 0 0,0 1 0 0 0,1-1 1 0 0,-1 1-1 0 0,1-1 0 0 0,5 3-31 0 0,-9-7-22 0 0,-1 1 0 0 0,1-1 0 0 0,-1 1 0 0 0,1-1 0 0 0,0 0 0 0 0,0 1 0 0 0,-1-1 0 0 0,1 0 0 0 0,0 0 0 0 0,-1 0 0 0 0,1 0-1 0 0,0 1 1 0 0,0-1 0 0 0,-1 0 0 0 0,1 0 0 0 0,0 0 0 0 0,-1 0 0 0 0,1-1 0 0 0,0 1 0 0 0,0 0 0 0 0,-1 0 0 0 0,1 0 0 0 0,0-1 22 0 0,0 0-115 0 0,0 1 1 0 0,-1-1-1 0 0,1 0 1 0 0,0 0-1 0 0,-1 0 1 0 0,1 0-1 0 0,-1 0 1 0 0,1 0-1 0 0,-1 0 1 0 0,1-1-1 0 0,-1 1 1 0 0,0 0-1 0 0,1 0 1 0 0,-1 0-1 0 0,0 0 1 0 0,0 0-1 0 0,0-1 1 0 0,0 1 0 0 0,0 0-1 0 0,-1-1 115 0 0,-3-41-5611 0 0,-18-18-5943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1T05:33:0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455 240 12982 0 0,'0'0'576'0'0,"0"0"518"0"0,0 0-227 0 0,0 0-507 0 0,0 0 385 0 0,0 0 666 0 0,0 0 179 0 0,0 0-317 0 0,0 0-460 0 0,0 0-303 0 0,0 0-251 0 0,-19 0-137 0 0,14 2-124 0 0,0-1-1 0 0,-1 1 1 0 0,1 0-1 0 0,0 0 0 0 0,0 0 1 0 0,1 1-1 0 0,-1-1 1 0 0,0 1-1 0 0,1 1 0 0 0,0-1 1 0 0,0 0-1 0 0,0 1 1 0 0,0 0-1 0 0,0 0 1 0 0,1 0-1 0 0,0 0 0 0 0,0 1 1 0 0,0 0-1 0 0,0-1 1 0 0,1 1-1 0 0,-1 0 0 0 0,1 0 1 0 0,0 1 2 0 0,-8 22-19 0 0,0 0 0 0 0,2 1 0 0 0,-4 23 19 0 0,7-30 4 0 0,-5 31 112 0 0,3 0-1 0 0,2 1 0 0 0,2 0 1 0 0,2 12-116 0 0,2-55 61 0 0,1-1 0 0 0,0 1 0 0 0,0-1 1 0 0,1 0-1 0 0,0 0 0 0 0,1 0 0 0 0,0 0 0 0 0,0 0 0 0 0,1-1 0 0 0,0 0 1 0 0,1 0-1 0 0,0 0 0 0 0,1-1 0 0 0,-1 0 0 0 0,2 0 0 0 0,-1-1 1 0 0,1 1-1 0 0,0-2 0 0 0,1 1 0 0 0,6 3-61 0 0,1 1 57 0 0,1 0 1 0 0,0-2-1 0 0,1 0 1 0 0,0-1-1 0 0,0 0 0 0 0,1-2 1 0 0,-1 0-1 0 0,1-1 0 0 0,1-1 1 0 0,-1-1-1 0 0,1 0-57 0 0,11-1 200 0 0,1-1 0 0 0,-1-2 0 0 0,0-1 0 0 0,18-4-200 0 0,-34 4 40 0 0,-1-1 0 0 0,1-1-1 0 0,-1-1 1 0 0,0 0 0 0 0,0-1 0 0 0,-1 0 0 0 0,1-1-1 0 0,-2 0 1 0 0,1-1 0 0 0,7-7-40 0 0,-15 11 104 0 0,-1-1 1 0 0,0 0 0 0 0,0 0-1 0 0,0-1 1 0 0,-1 1-1 0 0,1-1 1 0 0,0-3-105 0 0,6-9-36 0 0,-2 4 51 0 0,-1-1 0 0 0,0 1-1 0 0,-1-1 1 0 0,-1-1 0 0 0,0 1-1 0 0,-1-1 1 0 0,-1 0 0 0 0,-1 0-1 0 0,1-8-14 0 0,0-33 31 0 0,-2-1 0 0 0,-3-3-31 0 0,0-19 17 0 0,1 69-2 0 0,0 0 1 0 0,-1 0-1 0 0,0 0 0 0 0,-1 0 1 0 0,0 0-1 0 0,0 1 0 0 0,-1-1 1 0 0,-1 1-1 0 0,0 0 0 0 0,-6-9-15 0 0,-12-16 55 0 0,-1 0 0 0 0,-9-7-55 0 0,15 19-7 0 0,10 13 29 0 0,0 0 0 0 0,-1 1-1 0 0,0 0 1 0 0,0 1 0 0 0,-1-1 0 0 0,0 2-1 0 0,0 0 1 0 0,-1 0 0 0 0,0 1 0 0 0,0 0-1 0 0,-1 0 1 0 0,1 2 0 0 0,-1-1 0 0 0,-1 2-1 0 0,1-1 1 0 0,0 2 0 0 0,-1 0-1 0 0,1 0 1 0 0,-1 1 0 0 0,-10 1-22 0 0,18 0-262 0 0,1 1 0 0 0,-1 1 1 0 0,1-1-1 0 0,-1 1 0 0 0,1-1 0 0 0,0 1 0 0 0,0 0 0 0 0,-1 1 1 0 0,2-1-1 0 0,-1 1 0 0 0,0 0 0 0 0,0 0 0 0 0,1 0 0 0 0,0 0 1 0 0,0 1-1 0 0,0-1 0 0 0,0 1 0 0 0,0 0 0 0 0,-1 2 262 0 0,-7 8-2100 0 0,-16 20-4965 0 0</inkml:trace>
  <inkml:trace contextRef="#ctx0" brushRef="#br0" timeOffset="820.803">355 155 9444 0 0,'0'0'745'0'0,"0"0"354"0"0,26-18-5 0 0,87-55-449 0 0,-95 63-433 0 0,0 1 0 0 0,1 1-1 0 0,0 0 1 0 0,1 2 0 0 0,-1 0 0 0 0,1 1-1 0 0,0 1 1 0 0,1 0 0 0 0,-1 2-1 0 0,0 1 1 0 0,1 0 0 0 0,-1 1 0 0 0,9 2-212 0 0,11-1 273 0 0,-30-1-182 0 0,1 1 0 0 0,-1 1 0 0 0,0 0 0 0 0,0 0 0 0 0,1 1-1 0 0,-2 0 1 0 0,1 1 0 0 0,0 0 0 0 0,-1 1 0 0 0,1-1 0 0 0,-1 2 0 0 0,-1 0 0 0 0,1 0 0 0 0,-1 0 0 0 0,0 1 0 0 0,0 0 0 0 0,-1 1 0 0 0,5 6-91 0 0,6 8 341 0 0,-1 2-1 0 0,0 0 1 0 0,-2 1 0 0 0,-2 0 0 0 0,0 1-1 0 0,2 9-340 0 0,-7-16 131 0 0,-2 1-1 0 0,0-1 1 0 0,-1 1-1 0 0,-1 1 0 0 0,-1-1 1 0 0,-1 1-1 0 0,0-1 0 0 0,-2 1 1 0 0,0-1-1 0 0,-2 1 1 0 0,0 0-1 0 0,-1-1 0 0 0,-3 7-130 0 0,-2 6 129 0 0,-2-2-1 0 0,-1 1 0 0 0,-2-1 1 0 0,-1-1-1 0 0,-1-1 0 0 0,-1 0 1 0 0,-20 26-129 0 0,25-42 30 0 0,0 0 1 0 0,-1 0 0 0 0,0-1 0 0 0,-1 0 0 0 0,-1-1 0 0 0,0-1 0 0 0,0 0-1 0 0,-1-1 1 0 0,0 0 0 0 0,-1-1 0 0 0,1-1 0 0 0,-2-1 0 0 0,1 0-1 0 0,-1-1 1 0 0,1 0 0 0 0,-12 0-31 0 0,-37 5 78 0 0,0-3 0 0 0,0-3 0 0 0,-53-4-78 0 0,90 0-114 0 0,45-20-6948 0 0,-5 1-1678 0 0</inkml:trace>
  <inkml:trace contextRef="#ctx0" brushRef="#br0" timeOffset="1333.775">435 949 9412 0 0,'0'0'715'0'0,"0"0"256"0"0,0 0 51 0 0,15 15-317 0 0,3 2-409 0 0,1 0 1 0 0,0-2-1 0 0,1 0 1 0 0,0-1-1 0 0,1-1 1 0 0,1-1-1 0 0,4 1-296 0 0,6-2 355 0 0,1-2-1 0 0,0-1 1 0 0,0-2-1 0 0,1-1 1 0 0,0-1-1 0 0,0-2 1 0 0,0-1-1 0 0,13-3-354 0 0,-32 1 51 0 0,0 0 0 0 0,0-1-1 0 0,0-1 1 0 0,0-1 0 0 0,-1 0-1 0 0,1 0 1 0 0,-1-2 0 0 0,0 1 0 0 0,-1-2-1 0 0,1 0 1 0 0,-1-1 0 0 0,-1 0-1 0 0,5-4-50 0 0,-9 6 19 0 0,0-1-1 0 0,0 0 0 0 0,-1 0 0 0 0,0 0 1 0 0,0-1-1 0 0,-1 0 0 0 0,0 0 0 0 0,-1-1 1 0 0,1 1-1 0 0,-2-1 0 0 0,1-1 1 0 0,-1 1-1 0 0,-1 0 0 0 0,1-1 0 0 0,-2 0 1 0 0,1 0-1 0 0,-1 0 0 0 0,-1 0 0 0 0,0 0 1 0 0,0-1-19 0 0,-1-9-58 0 0,0 16 89 0 0,1 1 0 0 0,-1-1 0 0 0,0 0-1 0 0,0 0 1 0 0,-1 0 0 0 0,1 1 0 0 0,-1-1 0 0 0,0 0-1 0 0,0 1 1 0 0,0-2-31 0 0,-1 3 16 0 0,1 1 0 0 0,0 0 1 0 0,0 0-1 0 0,-1-1 0 0 0,1 1 0 0 0,0 0 0 0 0,-1 0 0 0 0,1 0 0 0 0,-1 0 0 0 0,0 1 1 0 0,1-1-1 0 0,-1 0 0 0 0,0 1 0 0 0,1-1 0 0 0,-1 1 0 0 0,0 0 0 0 0,0-1 0 0 0,1 1 1 0 0,-1 0-1 0 0,0 0 0 0 0,0 0 0 0 0,0 0 0 0 0,1 0 0 0 0,-2 1-16 0 0,-27-1-2854 0 0,1 5-3595 0 0,12-1 836 0 0</inkml:trace>
  <inkml:trace contextRef="#ctx0" brushRef="#br0" timeOffset="2001.989">461 146 5026 0 0,'0'0'424'0'0,"0"0"406"0"0,0 0 264 0 0,-2-3-93 0 0,1 3-890 0 0,0-1 0 0 0,1 0 0 0 0,-1 0 0 0 0,0 0 0 0 0,0 1 1 0 0,0-1-1 0 0,0 0 0 0 0,1 1 0 0 0,-1-1 0 0 0,0 1 1 0 0,0-1-1 0 0,0 1 0 0 0,0-1 0 0 0,0 1 0 0 0,0 0 0 0 0,0 0 1 0 0,-1-1-1 0 0,1 1 0 0 0,0 0 0 0 0,0 0 0 0 0,0 0 1 0 0,0 0-1 0 0,0 0 0 0 0,0 0 0 0 0,0 0 0 0 0,0 1 0 0 0,0-1 1 0 0,0 0-1 0 0,0 1 0 0 0,0-1 0 0 0,0 0 0 0 0,-1 1-111 0 0,-1 2 116 0 0,-1-1 0 0 0,1 1-1 0 0,0 0 1 0 0,0-1 0 0 0,1 1 0 0 0,-1 1-1 0 0,1-1 1 0 0,-1 0 0 0 0,1 1-1 0 0,0 0-115 0 0,-9 16 41 0 0,1 0-1 0 0,1 1 0 0 0,-1 6-40 0 0,9-26 20 0 0,-9 29 253 0 0,1 1 1 0 0,1 0-1 0 0,1 0 0 0 0,2 1 1 0 0,1 0-1 0 0,2 0 0 0 0,1 0 1 0 0,1 0-1 0 0,4 20-273 0 0,-3-46-42 0 0,0 1 0 0 0,1-1 0 0 0,0 0 0 0 0,0 0 0 0 0,1 0 0 0 0,0-1 0 0 0,0 1 0 0 0,0-1 0 0 0,0 1 0 0 0,4 2 42 0 0,-5-5-384 0 0,0-1 0 0 0,0 0 0 0 0,0 1 0 0 0,1-1 1 0 0,-1 0-1 0 0,1 0 0 0 0,-1 0 0 0 0,1-1 0 0 0,0 1 0 0 0,0-1 0 0 0,-1 1 0 0 0,1-1 0 0 0,0 0 0 0 0,1 0 384 0 0,13 0-5717 0 0</inkml:trace>
  <inkml:trace contextRef="#ctx0" brushRef="#br0" timeOffset="2556.506">125 578 6483 0 0,'0'0'1673'0'0,"0"0"10"0"0,0 0-85 0 0,0 0 30 0 0,30-7 231 0 0,8-1-1295 0 0,48-11 1673 0 0,9 3-2237 0 0,15-1 1377 0 0,55-9-427 0 0,2 7 0 0 0,90 3-950 0 0,-257 17-81 0 0,0 0 0 0 0,0 0 1 0 0,0 1-1 0 0,0-1 0 0 0,0 0 1 0 0,-1 0-1 0 0,1 0 0 0 0,0 0 1 0 0,-1 0-1 0 0,1 0 0 0 0,-1 0 1 0 0,1-1-1 0 0,-1 1 0 0 0,1 0 1 0 0,-1 0-1 0 0,0 0 0 0 0,0 0 81 0 0,-31 17-3006 0 0,-13-1-2477 0 0</inkml:trace>
  <inkml:trace contextRef="#ctx0" brushRef="#br0" timeOffset="2999.322">205 878 11349 0 0,'0'0'1449'0'0,"0"0"-836"0"0,0 0-540 0 0,0 0 228 0 0,20 0 827 0 0,-4 0-798 0 0,17 0 577 0 0,1-2 1 0 0,-1-2 0 0 0,10-2-908 0 0,237-34 3941 0 0,-111 25-2853 0 0,86 6-1088 0 0,-90 9 194 0 0,-164 0-258 0 0,-6 2-408 0 0,-62 5-5539 0 0,18-7-1299 0 0</inkml:trace>
  <inkml:trace contextRef="#ctx0" brushRef="#br0" timeOffset="3820.125">151 480 6547 0 0,'0'0'1577'0'0,"0"0"-481"0"0,0 0-151 0 0,0 0-743 0 0,0 0 0 0 0,0-1 0 0 0,0 1 1 0 0,0 0-1 0 0,0-1 0 0 0,0 1 1 0 0,0 0-1 0 0,0-1 0 0 0,0 1 0 0 0,0 0 1 0 0,0-1-1 0 0,-1 1 0 0 0,1 0 0 0 0,0-1 1 0 0,0 1-1 0 0,0 0 0 0 0,-1 0 0 0 0,1-1 1 0 0,0 1-1 0 0,0 0 0 0 0,-1 0 1 0 0,1 0-1 0 0,0-1 0 0 0,0 1 0 0 0,-1 0 1 0 0,1 0-1 0 0,0 0 0 0 0,-1 0 0 0 0,1-1 1 0 0,0 1-1 0 0,-1 0 0 0 0,1 0 1 0 0,0 0-1 0 0,-1 0 0 0 0,1 0 0 0 0,0 0 1 0 0,-1 0-1 0 0,1 0-202 0 0,-4 4 30 0 0,0 1 1 0 0,0-1 0 0 0,0 1-1 0 0,1-1 1 0 0,0 1 0 0 0,0 0-1 0 0,0 1 1 0 0,1-1-1 0 0,0 0 1 0 0,-1 4-31 0 0,-19 64 64 0 0,14-42-15 0 0,-2 1-86 0 0,-20 83 519 0 0,28-103-351 0 0,0 0 0 0 0,1 0 0 0 0,0-1 0 0 0,1 1 0 0 0,1 0 0 0 0,0 0 1 0 0,0 0-1 0 0,3 9-131 0 0,-2-15 36 0 0,1 0 0 0 0,0 0 0 0 0,0-1 0 0 0,0 1 0 0 0,1 0 0 0 0,0-1 0 0 0,0 0 0 0 0,0 0 0 0 0,1 0 0 0 0,0 0 0 0 0,0-1 0 0 0,0 0 0 0 0,0 0 0 0 0,0 0 0 0 0,1-1-36 0 0,3 3 63 0 0,0 0 0 0 0,1-1 1 0 0,0-1-1 0 0,-1 0 0 0 0,1 0 1 0 0,1-1-1 0 0,-1 0 0 0 0,0 0 1 0 0,2-1-64 0 0,18 0 518 0 0,-29-2-576 0 0,0 1 0 0 0,1-1 0 0 0,-1 0 0 0 0,0 0 0 0 0,0 0 0 0 0,0 0 0 0 0,0 0 1 0 0,0 0-1 0 0,0 0 0 0 0,1 0 0 0 0,-1-1 0 0 0,0 1 0 0 0,0 0 0 0 0,0-1 0 0 0,0 1 0 0 0,0-1 0 0 0,0 1 0 0 0,0-1 1 0 0,0 1-1 0 0,0-1 0 0 0,0 1 0 0 0,-1-1 0 0 0,2 0 58 0 0,-2-14-3858 0 0,0-7-3380 0 0</inkml:trace>
  <inkml:trace contextRef="#ctx0" brushRef="#br0" timeOffset="4372.649">193 487 7732 0 0,'0'0'1363'0'0,"0"0"-245"0"0,0 0-131 0 0,0 0-256 0 0,-9 1-11 0 0,5-1-643 0 0,0 0-1 0 0,0 0 1 0 0,1 0-1 0 0,-1 1 1 0 0,0-1-1 0 0,0 1 1 0 0,1 0-1 0 0,-1 0 1 0 0,1 1-1 0 0,-1-1 1 0 0,1 1-1 0 0,-1 0 1 0 0,1 0-1 0 0,0 0 1 0 0,0 0-1 0 0,0 0 1 0 0,0 1-1 0 0,0-1 1 0 0,0 1 0 0 0,1 0-1 0 0,-1 0 1 0 0,0 1-77 0 0,-20 26 479 0 0,8-10-109 0 0,0 1 0 0 0,1 0-1 0 0,1 1-369 0 0,8-13 100 0 0,2-1 0 0 0,-1 0-1 0 0,1 1 1 0 0,0 0 0 0 0,1 0-1 0 0,0-1 1 0 0,0 1-1 0 0,1 1 1 0 0,1-1 0 0 0,-1 3-100 0 0,1 6 239 0 0,0 0 0 0 0,1-1 0 0 0,1 1 0 0 0,1 0 1 0 0,1-1-240 0 0,-2-9 124 0 0,1 1 1 0 0,1-1-1 0 0,-1 0 1 0 0,1 0-1 0 0,1 0 1 0 0,-1 0-1 0 0,1-1 1 0 0,1 0-1 0 0,-1 0 1 0 0,7 6-125 0 0,2 2 180 0 0,1-1 1 0 0,0-1-1 0 0,0 0 1 0 0,1-1-1 0 0,1-1 1 0 0,0-1-1 0 0,0 0 0 0 0,1-1 1 0 0,1-1-1 0 0,-1 0 1 0 0,20 4-181 0 0,-37-12-37 0 0,0 1 0 0 0,1-1 0 0 0,-1 1 0 0 0,0-1 0 0 0,1 0 0 0 0,-1 0 0 0 0,0 0 0 0 0,1 0 0 0 0,-1 0 0 0 0,0 0 0 0 0,1 0 0 0 0,-1 0 0 0 0,0 0 0 0 0,1-1 0 0 0,-1 1 0 0 0,0 0 0 0 0,1-1 0 0 0,-1 1 0 0 0,0-1 0 0 0,0 0 0 0 0,0 1 0 0 0,1-1 0 0 0,-1 0 0 0 0,0 0 0 0 0,0 0 0 0 0,0 1 0 0 0,0-1 0 0 0,0 0 0 0 0,-1-1 0 0 0,1 1 0 0 0,0 0 0 0 0,0 0 0 0 0,0-1 37 0 0,0-3-941 0 0,1 0 1 0 0,-1 0 0 0 0,0-1 0 0 0,-1 1-1 0 0,1 0 1 0 0,-1-1 0 0 0,0 1 0 0 0,-1-1 940 0 0,1 3-859 0 0,0-35-10421 0 0</inkml:trace>
  <inkml:trace contextRef="#ctx0" brushRef="#br0" timeOffset="5133.614">151 507 8932 0 0,'0'0'971'0'0,"0"0"-269"0"0,0 0-102 0 0,0 0-133 0 0,-5 0 870 0 0,3 0-1113 0 0,5 0 832 0 0,157-5 3753 0 0,85-15-2587 0 0,14-1-1783 0 0,164 10 274 0 0,-423 32-753 0 0,-2-5 60 0 0,0-1 0 0 0,-1 1 1 0 0,0-1-1 0 0,-2 0 1 0 0,-3 11-21 0 0,-8 28 55 0 0,6-11 67 0 0,1-10 179 0 0,1 0 0 0 0,2 0 0 0 0,2 1 0 0 0,0 13-301 0 0,4-46 45 0 0,-8-2-181 0 0,-35-16-4737 0 0,38 15 3762 0 0,-33-17-9702 0 0</inkml:trace>
  <inkml:trace contextRef="#ctx0" brushRef="#br0" timeOffset="5938.467">240 461 9973 0 0,'0'0'1088'0'0,"0"0"81"0"0,0 0-62 0 0,-1-4-574 0 0,1 3-493 0 0,0 0-1 0 0,-1 0 0 0 0,1 0 1 0 0,0 1-1 0 0,0-1 0 0 0,-1 0 1 0 0,1 0-1 0 0,-1 0 0 0 0,1 0 1 0 0,-1 0-1 0 0,1 1 0 0 0,-1-1 1 0 0,1 0-1 0 0,-1 1 0 0 0,0-1 1 0 0,1 0-1 0 0,-1 1 0 0 0,0-1 1 0 0,1 1-1 0 0,-1-1 0 0 0,0 1 1 0 0,0-1-1 0 0,0 1 0 0 0,0-1 1 0 0,0 1-1 0 0,1 0 0 0 0,-1 0 1 0 0,0-1-1 0 0,0 1 0 0 0,-1 0-39 0 0,0 0 113 0 0,-1 0 0 0 0,0 1 0 0 0,1-1 0 0 0,-1 1 0 0 0,1 0 0 0 0,-1 0 0 0 0,1-1 0 0 0,-1 2-1 0 0,1-1 1 0 0,0 0 0 0 0,-3 2-113 0 0,-5 3 365 0 0,1 2-1 0 0,-1-1 1 0 0,1 1-1 0 0,1 0 1 0 0,-5 6-365 0 0,2 0 111 0 0,0 1 0 0 0,0 1 0 0 0,2 0-1 0 0,0 1 1 0 0,1 0 0 0 0,0 0 0 0 0,2 0 0 0 0,0 1 0 0 0,-3 15-111 0 0,2 3 227 0 0,1 1 1 0 0,1 0-1 0 0,3 0 1 0 0,1 18-228 0 0,2-50 55 0 0,0 0 1 0 0,1 0-1 0 0,-1 0 1 0 0,1 0-1 0 0,0 0 1 0 0,1 0-1 0 0,-1 0 1 0 0,1-1-1 0 0,0 1 1 0 0,0-1-1 0 0,1 0 1 0 0,-1 0-1 0 0,1 0 1 0 0,0 0-1 0 0,0 0 1 0 0,0-1-1 0 0,0 0 1 0 0,1 0-1 0 0,-1 0 1 0 0,6 2-56 0 0,8 5 120 0 0,0 0 0 0 0,1-1 0 0 0,1 0 0 0 0,18 4-120 0 0,-35-12 121 0 0,0 0 0 0 0,0-1 0 0 0,1 1 1 0 0,-1-1-1 0 0,0 0 0 0 0,1 0 0 0 0,-1 0 0 0 0,0 0 1 0 0,1-1-1 0 0,-1 1 0 0 0,0-1 0 0 0,0 0 1 0 0,3-1-122 0 0,-5 2-47 0 0,0-1 0 0 0,0 1 1 0 0,1-1-1 0 0,-1 1 0 0 0,0-1 0 0 0,0 0 1 0 0,0 1-1 0 0,0-1 0 0 0,-1 0 1 0 0,1 0-1 0 0,0 0 0 0 0,0 0 0 0 0,0 0 1 0 0,-1 0-1 0 0,1 0 0 0 0,0 0 1 0 0,-1 0-1 0 0,1 0 0 0 0,-1 0 1 0 0,1 0-1 0 0,-1 0 0 0 0,0-1 0 0 0,1 1 1 0 0,-1 0-1 0 0,0 0 0 0 0,0-1 1 0 0,0 1-1 0 0,0 0 0 0 0,0 0 0 0 0,0 0 1 0 0,0-1-1 0 0,0 1 0 0 0,-1 0 1 0 0,1 0-1 0 0,0 0 0 0 0,-1-1 1 0 0,0 1 45 0 0,-6-8-6180 0 0,-14 0-7657 0 0</inkml:trace>
  <inkml:trace contextRef="#ctx0" brushRef="#br0" timeOffset="8270.228">14835 12168 10853 0 0,'0'-6'5758'0'0,"0"-27"-3388"0"0,0 29 4754 0 0,1 49-7117 0 0,3-1 0 0 0,1 1 0 0 0,3-1 0 0 0,5 15-7 0 0,55 172-33 0 0,-51-175 38 0 0,-11-34-4 0 0,-5-16-1 0 0,0 0 0 0 0,1 0 0 0 0,-1 0 0 0 0,1 0 0 0 0,0-1 0 0 0,1 1 0 0 0,-1-1 0 0 0,1 1-1 0 0,0-1 1 0 0,1 0 0 0 0,-1 0 0 0 0,3 2 0 0 0,-5-6-16 0 0,1 0-1 0 0,-1-1 1 0 0,0 1 0 0 0,1-1-1 0 0,-1 0 1 0 0,0 1-1 0 0,1-1 1 0 0,-1 0 0 0 0,0 0-1 0 0,1 0 1 0 0,-1 0-1 0 0,0 0 1 0 0,1 0 0 0 0,-1 0-1 0 0,0-1 1 0 0,1 1-1 0 0,-1 0 1 0 0,0-1 0 0 0,0 1-1 0 0,1-1 1 0 0,-1 1-1 0 0,0-1 1 0 0,0 0-1 0 0,0 1 1 0 0,1-1 0 0 0,-1 0-1 0 0,0 0 1 0 0,0 0-1 0 0,0 0 1 0 0,-1 0 0 0 0,1 0-1 0 0,0 0 1 0 0,0 0 16 0 0,28-43 102 0 0,-24 34-108 0 0,97-176 314 0 0,42-72-35 0 0,-143 257-271 0 0,22-34 60 0 0,-2-2 0 0 0,-1 0 1 0 0,-2-1-1 0 0,7-21-62 0 0,-25 59-40 0 0,0 0 1 0 0,0 0-1 0 0,0 0 0 0 0,0 0 1 0 0,0 0-1 0 0,0 1 0 0 0,0-1 1 0 0,0 0-1 0 0,0 0 0 0 0,0 0 1 0 0,0 0-1 0 0,0 0 0 0 0,0 1 1 0 0,1-1-1 0 0,-1 0 0 0 0,0 0 0 0 0,0 0 1 0 0,0 0-1 0 0,0 0 0 0 0,0 0 1 0 0,0 0-1 0 0,0 0 0 0 0,1 1 1 0 0,-1-1-1 0 0,0 0 0 0 0,0 0 1 0 0,0 0-1 0 0,0 0 0 0 0,0 0 1 0 0,0 0-1 0 0,1 0 0 0 0,-1 0 1 0 0,0 0-1 0 0,0 0 0 0 0,0 0 0 0 0,0 0 1 0 0,1 0-1 0 0,-1 0 0 0 0,0 0 1 0 0,0 0-1 0 0,0 0 0 0 0,0 0 1 0 0,0 0-1 0 0,1 0 0 0 0,-1 0 1 0 0,0 0-1 0 0,0 0 0 0 0,0-1 1 0 0,0 1-1 0 0,0 0 0 0 0,0 0 1 0 0,1 0 39 0 0,1 16-4572 0 0,-2 7-3055 0 0</inkml:trace>
  <inkml:trace contextRef="#ctx0" brushRef="#br0" timeOffset="8955.394">15660 12133 11941 0 0,'0'0'1953'0'0,"0"0"-400"0"0,0 0 896 0 0,-18-7-288 0 0,18 19-496 0 0,0 29-1073 0 0,0 10-96 0 0,12 17-47 0 0,6 11-193 0 0,8 3-272 0 0,-5-10-80 0 0,-9-10-1425 0 0,-9-20-2657 0 0,-3-17-5298 0 0</inkml:trace>
  <inkml:trace contextRef="#ctx0" brushRef="#br0" timeOffset="9296.484">15666 11845 22346 0 0,'0'0'1425'0'0,"0"0"-1345"0"0,0 0-144 0 0,0 0-2033 0 0,0 0-2721 0 0,0 0-1713 0 0</inkml:trace>
  <inkml:trace contextRef="#ctx0" brushRef="#br0" timeOffset="9622.615">15976 12177 17240 0 0,'0'0'285'0'0,"0"0"-90"0"0,0 0-75 0 0,0 0 38 0 0,0 0 156 0 0,0 12 396 0 0,0 32 184 0 0,3 0 0 0 0,1 0-1 0 0,3-1-893 0 0,14 69 400 0 0,3 79-400 0 0,-25-230 66 0 0,1-1-1 0 0,2 1 0 0 0,2 0 0 0 0,2 0 0 0 0,2-3-65 0 0,-3 15 64 0 0,1 1 1 0 0,2 1-1 0 0,0-1 0 0 0,2 1 1 0 0,1 1-1 0 0,0 0 0 0 0,2 0 1 0 0,1 1-1 0 0,1 0-64 0 0,-8 16-20 0 0,0-1 1 0 0,0 1-1 0 0,1 0 1 0 0,0 0-1 0 0,0 1 1 0 0,1 1-1 0 0,-1-1 1 0 0,1 1-1 0 0,1 0 1 0 0,-1 1-1 0 0,0 0 1 0 0,1 1-1 0 0,0 0 1 0 0,0 0-1 0 0,0 1 1 0 0,0 1 19 0 0,64-6-6729 0 0,-46 7-2819 0 0</inkml:trace>
  <inkml:trace contextRef="#ctx0" brushRef="#br0" timeOffset="9961.22">16503 12184 18985 0 0,'0'0'-192'0'0,"0"0"736"0"0,0 0 320 0 0,0 0-464 0 0,0 0-336 0 0,310-37-160 0 0,-269 37-1937 0 0,-14 0-3281 0 0,-16 0-4835 0 0</inkml:trace>
  <inkml:trace contextRef="#ctx0" brushRef="#br0" timeOffset="10289.364">16648 11864 17448 0 0,'0'0'739'0'0,"0"0"-301"0"0,0 0-254 0 0,0 0 162 0 0,0 0 444 0 0,-12 16 192 0 0,5-6-834 0 0,-2 1-43 0 0,1 1 1 0 0,0-1-1 0 0,1 1 1 0 0,1 1-1 0 0,-1 0 0 0 0,2 0 1 0 0,0 0-1 0 0,1 0 0 0 0,-1 3-105 0 0,-5 45 249 0 0,3 0-1 0 0,2 1 0 0 0,3 0 0 0 0,3 9-248 0 0,-1-67 3 0 0,0 15 31 0 0,1 1 1 0 0,2 0-1 0 0,0 0 1 0 0,0-1-1 0 0,2 0 1 0 0,1 0-1 0 0,0 0 1 0 0,1-1-1 0 0,1 1 1 0 0,1-2-1 0 0,0 1 1 0 0,2-1-1 0 0,0-1 1 0 0,0 0-1 0 0,2 0 1 0 0,0-1-1 0 0,1-1 1 0 0,0 0-1 0 0,1-1 1 0 0,0-1-1 0 0,1 0 1 0 0,1-1-1 0 0,0-1 1 0 0,0 0 0 0 0,1-2-1 0 0,0 0 1 0 0,0-1-1 0 0,1 0 1 0 0,0-2-1 0 0,1 0 1 0 0,-1-1-1 0 0,1-1 1 0 0,19 0-35 0 0,-20-1-49 0 0,0-2 1 0 0,0-1-1 0 0,0 0 1 0 0,0-1 0 0 0,0-2-1 0 0,-1 1 1 0 0,1-2-1 0 0,-1-1 1 0 0,0 0 0 0 0,0-1-1 0 0,-1-1 1 0 0,0 0-1 0 0,0-2 1 0 0,-1 0 0 0 0,7-5 48 0 0,-10 4-952 0 0,-1 0 0 0 0,0 0 0 0 0,0-2 0 0 0,-1 1 0 0 0,-1-1 0 0 0,0-1 0 0 0,1-1 952 0 0,21-45-11854 0 0</inkml:trace>
  <inkml:trace contextRef="#ctx0" brushRef="#br0" timeOffset="10625.448">17373 12009 21178 0 0,'0'0'1755'0'0,"0"0"-1269"0"0,0 0-444 0 0,0 0-47 0 0,-4 4 8 0 0,1 2 12 0 0,0-1 0 0 0,0 1-1 0 0,0-1 1 0 0,1 1 0 0 0,-1 0 0 0 0,2 0 0 0 0,-1 0 0 0 0,1 0 0 0 0,-1 0 0 0 0,2 0 0 0 0,-1 1-1 0 0,1-1 1 0 0,0 0 0 0 0,0 0 0 0 0,1 1-15 0 0,0 18 104 0 0,1-1 1 0 0,1 1-1 0 0,4 11-104 0 0,9 23 50 0 0,2-2-1 0 0,3-1 1 0 0,2 0-1 0 0,3-2 1 0 0,2 0-1 0 0,2-2 1 0 0,6 4-50 0 0,-27-44-4 0 0,-7-8-3 0 0,0 0 0 0 0,0 0 0 0 0,0 0-1 0 0,1 0 1 0 0,0-1 0 0 0,-1 1 0 0 0,1-1 0 0 0,1 0 0 0 0,-1 0-1 0 0,0 0 1 0 0,1 0 0 0 0,-1-1 0 0 0,1 1 0 0 0,0-1 0 0 0,0 0 0 0 0,0 0-1 0 0,1 0 8 0 0,-4-2-16 0 0,1 0 0 0 0,-1-1 0 0 0,0 1 0 0 0,0 0 1 0 0,1-1-1 0 0,-1 1 0 0 0,0-1 0 0 0,0 1 0 0 0,0-1 0 0 0,0 0 0 0 0,0 1 0 0 0,0-1 0 0 0,0 0 0 0 0,0 0 0 0 0,0 0 0 0 0,0 1 0 0 0,0-1 0 0 0,0 0 0 0 0,-1-1 0 0 0,1 1 0 0 0,0 0 0 0 0,-1 0 0 0 0,1 0 0 0 0,-1 0 0 0 0,1 0 0 0 0,-1-1 0 0 0,1 1 0 0 0,-1 0 0 0 0,0 0 0 0 0,0-2 16 0 0,11-47 27 0 0,-9 42-15 0 0,15-140 128 0 0,-5 0 1 0 0,-7-10-141 0 0,-4 6 2561 0 0,1 171-2470 0 0,0 0 1 0 0,1 0 0 0 0,1-1 0 0 0,0 1 0 0 0,2-1 0 0 0,0 0 0 0 0,1-1 0 0 0,1 1 0 0 0,0-1 0 0 0,1-1 0 0 0,1 0 0 0 0,6 8-92 0 0,6 6-268 0 0,1-1 0 0 0,2-1-1 0 0,0-1 1 0 0,2-1 0 0 0,29 21 268 0 0,-32-28-1528 0 0,2-1-1 0 0,21 11 1529 0 0,-35-23-1244 0 0,-1 0 0 0 0,1-1 1 0 0,0-1-1 0 0,0 0 0 0 0,1 0 1244 0 0,24 0-7708 0 0</inkml:trace>
  <inkml:trace contextRef="#ctx0" brushRef="#br0" timeOffset="10960.576">18314 12275 14423 0 0,'0'0'1552'0'0,"0"0"105"0"0,0 0-331 0 0,0 0-286 0 0,-21-30-423 0 0,-66-90-270 0 0,81 111-320 0 0,-1 1 0 0 0,1 0 1 0 0,-1 0-1 0 0,-1 1 0 0 0,1 0 1 0 0,-1 1-1 0 0,-1-1 0 0 0,-5-2-27 0 0,10 7 74 0 0,0 0 0 0 0,1 1-1 0 0,-1 0 1 0 0,0-1 0 0 0,0 2-1 0 0,0-1 1 0 0,0 0-1 0 0,0 1 1 0 0,0 0 0 0 0,0-1-1 0 0,0 2 1 0 0,0-1 0 0 0,0 0-1 0 0,0 1 1 0 0,-2 0-74 0 0,2 1 46 0 0,1-1 0 0 0,-1 1-1 0 0,0 0 1 0 0,0 0 0 0 0,1 1 0 0 0,-1-1 0 0 0,1 1 0 0 0,0 0 0 0 0,0 0-1 0 0,0 0 1 0 0,0 0 0 0 0,0 0 0 0 0,1 0 0 0 0,0 1 0 0 0,-1 0 0 0 0,1-1-1 0 0,0 1 1 0 0,1 0 0 0 0,-1 0 0 0 0,1 0 0 0 0,0 0 0 0 0,0 0 0 0 0,0 0-1 0 0,0 2-45 0 0,-4 18-20 0 0,1 0 0 0 0,1 0 0 0 0,0 17 20 0 0,1 0 5 0 0,2 0-1 0 0,1 0 0 0 0,6 28-4 0 0,-4-49 0 0 0,1 0 0 0 0,1-1-1 0 0,1 0 1 0 0,0 0 0 0 0,2-1 0 0 0,0 1-1 0 0,1-2 1 0 0,7 10 0 0 0,-4-7 9 0 0,2-1 0 0 0,0-1-1 0 0,2 0 1 0 0,0-1 0 0 0,1 0 0 0 0,8 5-9 0 0,-18-16-8 0 0,0 0-1 0 0,0-1 1 0 0,1 0 0 0 0,0-1-1 0 0,0 1 1 0 0,0-1 0 0 0,0-1 0 0 0,0 0-1 0 0,1 0 1 0 0,-1 0 0 0 0,1-1 0 0 0,0-1-1 0 0,0 1 1 0 0,0-1 0 0 0,0-1 0 0 0,-1 0-1 0 0,1 0 1 0 0,3-1 8 0 0,-8 0 9 0 0,0-1-1 0 0,0 1 1 0 0,0-1-1 0 0,0 0 1 0 0,-1 0-1 0 0,1 0 1 0 0,-1-1-1 0 0,1 1 1 0 0,-1-1-1 0 0,0 0 1 0 0,0 0-1 0 0,0 0 1 0 0,0 0-1 0 0,-1 0 1 0 0,1-1 0 0 0,-1 1-1 0 0,0-1 1 0 0,0 0-1 0 0,0 0 1 0 0,0 1-1 0 0,-1-1 1 0 0,0 0-1 0 0,0-1 1 0 0,0 1-1 0 0,0 0 1 0 0,0-1-9 0 0,4-21 220 0 0,-2-1 1 0 0,0 1 0 0 0,-2-24-221 0 0,0 36 79 0 0,-1 9-58 0 0,5-206 705 0 0,-11-26-726 0 0,5 222 59 0 0,0-6 105 0 0,0-1 0 0 0,-2 0 1 0 0,0 1-1 0 0,-2 0 0 0 0,-6-20-164 0 0,11 41 36 0 0,0 0-1 0 0,0 0 0 0 0,0 0 0 0 0,0 1 0 0 0,0-1 0 0 0,0 0 1 0 0,0 0-1 0 0,0 0 0 0 0,0 0 0 0 0,0 0 0 0 0,-1 0 0 0 0,1 0 1 0 0,0 0-1 0 0,0 0 0 0 0,0 0 0 0 0,0 0 0 0 0,0 1 0 0 0,0-1 0 0 0,0 0 1 0 0,0 0-1 0 0,0 0 0 0 0,-1 0 0 0 0,1 0 0 0 0,0 0 0 0 0,0 0 1 0 0,0 0-1 0 0,0 0 0 0 0,0 0 0 0 0,0 0 0 0 0,0 0 0 0 0,-1 0 1 0 0,1 0-1 0 0,0 0 0 0 0,0 0 0 0 0,0 0 0 0 0,0 0 0 0 0,0 0 0 0 0,0 0 1 0 0,0-1-1 0 0,-1 1 0 0 0,1 0 0 0 0,0 0 0 0 0,0 0 0 0 0,0 0 1 0 0,0 0-1 0 0,0 0 0 0 0,0 0 0 0 0,0 0 0 0 0,0 0 0 0 0,0 0-35 0 0,-2 16 497 0 0,2-9-426 0 0,-1 21 37 0 0,2-1 1 0 0,0 0 0 0 0,2 0 0 0 0,1 0-1 0 0,1 0 1 0 0,7 21-109 0 0,8 7 64 0 0,2-1 0 0 0,3-1 0 0 0,2-1 0 0 0,29 41-64 0 0,-30-54-526 0 0,1-2 0 0 0,2 0 0 0 0,2-3 0 0 0,1 0 0 0 0,2-2 0 0 0,13 9 526 0 0,-46-40-58 0 0,41 28-3094 0 0,-14-21-3419 0 0,-19-10-3601 0 0</inkml:trace>
  <inkml:trace contextRef="#ctx0" brushRef="#br0" timeOffset="11295.651">18818 11047 16279 0 0,'0'0'2279'0'0,"0"0"-847"0"0,0 0-154 0 0,0 0-192 0 0,0-6-160 0 0,0-11-429 0 0,0 27-58 0 0,0 47 311 0 0,3 64 1113 0 0,6-1 0 0 0,24 110-1863 0 0,65 233 1579 0 0,-6-36-1444 0 0,-89-413-506 0 0,21 136 800 0 0,-20-100-3036 0 0,-2 0-4115 0 0,-2-49-919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1T05:33:2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5285 1437 12390 0 0,'-3'-1'1779'0'0,"-61"-24"3486"0"0,33 13-3806 0 0,-1 0 0 0 0,0 2 0 0 0,-8-1-1459 0 0,-156-20 4130 0 0,-128 0-4130 0 0,90 10 1072 0 0,-1058-68-228 0 0,953 72-765 0 0,-334-40 33 0 0,-167-55-112 0 0,-206-28 16 0 0,1006 136-9 0 0,-59-10 5 0 0,160 1-1068 0 0,529-102 1045 0 0,-71 12 43 0 0,-479 96-2070 0 0,0 3-1 0 0,24 0 2039 0 0,-65 5-5659 0 0,-13 5-199 0 0,-30 5-7324 0 0</inkml:trace>
  <inkml:trace contextRef="#ctx0" brushRef="#br0" timeOffset="545.008">250 938 9925 0 0,'0'0'1339'0'0,"0"0"-485"0"0,0 0-497 0 0,18 8 1038 0 0,7 16-26 0 0,-1 0-1 0 0,-1 2 1 0 0,12 20-1369 0 0,4 2 835 0 0,51 63 354 0 0,5-4 0 0 0,4-4 0 0 0,64 47-1189 0 0,-150-140 32 0 0,-1-1 0 0 0,2 0-1 0 0,-1 0 1 0 0,1-2 0 0 0,0 1 0 0 0,1-2-1 0 0,15 5-31 0 0,-24-9-158 0 0,1-1 0 0 0,-1 1-1 0 0,1-2 1 0 0,-1 1 0 0 0,1-1-1 0 0,0 0 1 0 0,-1 0 0 0 0,1 0-1 0 0,2-2 159 0 0,-4 1-431 0 0,0 0 0 0 0,0-1-1 0 0,0 1 1 0 0,0-1 0 0 0,0-1-1 0 0,0 1 1 0 0,-1-1 0 0 0,1 1-1 0 0,-1-1 1 0 0,1-1 0 0 0,-1 1-1 0 0,2-3 432 0 0,41-46-7707 0 0</inkml:trace>
  <inkml:trace contextRef="#ctx0" brushRef="#br0" timeOffset="1067.615">1868 266 9220 0 0,'0'0'1246'0'0,"0"0"-347"0"0,0 0-200 0 0,0 0-232 0 0,0-6 261 0 0,0 3-616 0 0,0 8 262 0 0,-4 87 1107 0 0,-5-1-1 0 0,-4 0 1 0 0,-3 0 0 0 0,-7 7-1481 0 0,5-20 13 0 0,3 1 0 0 0,4 0 1 0 0,4 0-1 0 0,2 4-13 0 0,5-83-123 0 0,1-1-1 0 0,-1 1 1 0 0,0 0 0 0 0,0 0 0 0 0,0 0-1 0 0,0 0 1 0 0,0 0 0 0 0,1 0-1 0 0,-1 0 1 0 0,0 0 0 0 0,0 0 0 0 0,0 0-1 0 0,0-1 1 0 0,1 1 0 0 0,-1 0-1 0 0,0 0 1 0 0,0 0 0 0 0,0 0-1 0 0,0 0 1 0 0,1 0 0 0 0,-1 0 0 0 0,0 0-1 0 0,0 0 1 0 0,0 0 0 0 0,0 1-1 0 0,1-1 1 0 0,-1 0 0 0 0,0 0 0 0 0,0 0-1 0 0,0 0 1 0 0,0 0 0 0 0,1 0-1 0 0,-1 0 1 0 0,0 0 0 0 0,0 0 0 0 0,0 0-1 0 0,0 1 1 0 0,0-1 0 0 0,0 0-1 0 0,1 0 1 0 0,-1 0 0 0 0,0 0 0 0 0,0 0-1 0 0,0 1 1 0 0,0-1 0 0 0,0 0-1 0 0,0 0 124 0 0,11-25-4498 0 0</inkml:trace>
  <inkml:trace contextRef="#ctx0" brushRef="#br0" timeOffset="1452.61">1986 165 10533 0 0,'0'0'624'0'0,"0"0"-18"0"0,0 0-89 0 0,0 0-79 0 0,26-6-27 0 0,81-19 96 0 0,-101 24-365 0 0,1-1 0 0 0,-1 2 0 0 0,0-1 0 0 0,1 1 0 0 0,-1 0 0 0 0,1 0 0 0 0,-1 0 0 0 0,1 1 0 0 0,-1 0 0 0 0,1 0 0 0 0,4 2-142 0 0,-8-1 104 0 0,1-1 0 0 0,-1 1 0 0 0,0 0-1 0 0,0 0 1 0 0,0 0 0 0 0,0 0 0 0 0,0 0 0 0 0,0 0-1 0 0,-1 1 1 0 0,1 0 0 0 0,-1-1 0 0 0,0 1 0 0 0,0 0-1 0 0,0 0 1 0 0,1 2-104 0 0,1 3 255 0 0,-1 0 0 0 0,-1 0 0 0 0,1 1-1 0 0,-1-1 1 0 0,-1 1 0 0 0,0-1 0 0 0,0 1 0 0 0,0 0 0 0 0,-1-1-1 0 0,-1 1 1 0 0,1 0 0 0 0,-1-1 0 0 0,-2 5-255 0 0,2-7 91 0 0,-2 1 1 0 0,1 0-1 0 0,-1-1 1 0 0,0 0 0 0 0,0 0-1 0 0,0 0 1 0 0,-1 0-1 0 0,0 0 1 0 0,0-1-1 0 0,-1 1 1 0 0,1-1-1 0 0,-1 0 1 0 0,-1-1-1 0 0,1 1 1 0 0,-4 1-92 0 0,-18 14 129 0 0,-1-1 0 0 0,-23 10-129 0 0,17-9 7 0 0,1 0-223 0 0,-38 22-145 0 0,25-20-4654 0 0,43-22 5 0 0,3-8-1532 0 0</inkml:trace>
  <inkml:trace contextRef="#ctx0" brushRef="#br0" timeOffset="1996.127">2714 18 10373 0 0,'0'0'1270'0'0,"0"0"-470"0"0,0 0-370 0 0,0 0-417 0 0,0 10-48 0 0,0 7 295 0 0,0 1 0 0 0,-2-1 0 0 0,0 0-1 0 0,-1 0 1 0 0,0 0 0 0 0,-2 0 0 0 0,0 0 0 0 0,-5 8-260 0 0,-254 555 4292 0 0,264-584-4273 0 0,1 0-1 0 0,-1 1 1 0 0,1-1 0 0 0,-1 1 0 0 0,1-1-1 0 0,0 1 1 0 0,1-1 0 0 0,-1 1-1 0 0,1-2-18 0 0,46-71 275 0 0,3 2-1 0 0,3 2 0 0 0,13-8-274 0 0,-9 9 79 0 0,8-13-111 0 0,-66 84 32 0 0,0 1 1 0 0,0-1-1 0 0,0 0 1 0 0,0 0-1 0 0,0 1 0 0 0,0-1 1 0 0,1 0-1 0 0,-1 0 0 0 0,0 0 1 0 0,0 1-1 0 0,0-1 1 0 0,0 0-1 0 0,1 0 0 0 0,-1 0 1 0 0,0 0-1 0 0,0 0 1 0 0,0 1-1 0 0,0-1 0 0 0,1 0 1 0 0,-1 0-1 0 0,0 0 1 0 0,0 0-1 0 0,1 0 0 0 0,-1 0 1 0 0,0 0-1 0 0,0 0 0 0 0,0 0 1 0 0,1 0-1 0 0,-1 0 1 0 0,0 0-1 0 0,0 0 0 0 0,1 0 1 0 0,-1 0-1 0 0,0 0 1 0 0,0 0-1 0 0,1 0 0 0 0,-1 0 1 0 0,0 0-1 0 0,0 0 1 0 0,0 0-1 0 0,1 0 0 0 0,-1 0 1 0 0,0 0-1 0 0,0-1 1 0 0,0 1-1 0 0,1 0 0 0 0,-1 0 1 0 0,0 0-1 0 0,0 0 0 0 0,0 0 1 0 0,0-1-1 0 0,0 1 1 0 0,1 0-1 0 0,-1 0 0 0 0,0 0 1 0 0,0-1-1 0 0,0 1 1 0 0,0 0-1 0 0,0 0 0 0 0,0-1 1 0 0,0 1-1 0 0,0 0 1 0 0,0 0-1 0 0,0 0 0 0 0,0-1 1 0 0,0 1-1 0 0,0 0 0 0 0,2 17-15 0 0,-2 14-202 0 0,-1-3 675 0 0,1 0 1 0 0,1 0 0 0 0,2 0 0 0 0,3 12-459 0 0,-4-33-157 0 0,0 0-1 0 0,0 0 0 0 0,0 1 1 0 0,1-1-1 0 0,1-1 0 0 0,-1 1 1 0 0,1 0-1 0 0,2 2 158 0 0,-3-6-401 0 0,-1 1 1 0 0,1-1-1 0 0,0 0 0 0 0,1 0 0 0 0,-1 0 1 0 0,0-1-1 0 0,1 1 0 0 0,0-1 0 0 0,0 1 1 0 0,-1-1-1 0 0,1-1 0 0 0,0 1 0 0 0,1 0 1 0 0,2 0 400 0 0,3-1-5686 0 0</inkml:trace>
  <inkml:trace contextRef="#ctx0" brushRef="#br0" timeOffset="2587.546">3003 284 10021 0 0,'0'0'925'0'0,"0"0"-111"0"0,0 0-227 0 0,0 0-256 0 0,10-9-6 0 0,28-25-37 0 0,-38 34-277 0 0,1-1-1 0 0,-1 1 0 0 0,0 0 0 0 0,1-1 0 0 0,-1 1 0 0 0,0 0 0 0 0,1 0 1 0 0,-1 0-1 0 0,0-1 0 0 0,1 1 0 0 0,-1 0 0 0 0,1 0 0 0 0,-1 0 0 0 0,0 0 1 0 0,1 0-1 0 0,-1 0 0 0 0,1-1 0 0 0,-1 1 0 0 0,1 0 0 0 0,-1 0 0 0 0,0 0 1 0 0,1 1-1 0 0,-1-1 0 0 0,1 0 0 0 0,-1 0 0 0 0,1 0 0 0 0,-1 0 0 0 0,0 0 1 0 0,1 0-1 0 0,-1 1 0 0 0,0-1 0 0 0,1 0 0 0 0,-1 0 0 0 0,1 1 1 0 0,-1-1-1 0 0,0 0 0 0 0,0 0 0 0 0,1 1 0 0 0,-1-1 0 0 0,0 0 0 0 0,1 1 1 0 0,-1-1-1 0 0,0 0 0 0 0,0 1 0 0 0,0-1 0 0 0,1 1 0 0 0,-1-1 0 0 0,0 0 1 0 0,0 1-1 0 0,0-1 0 0 0,0 1 0 0 0,0-1 0 0 0,0 0 0 0 0,0 1 0 0 0,0-1 1 0 0,0 1-1 0 0,0-1 0 0 0,0 1-10 0 0,3 29 634 0 0,-3-25-416 0 0,26 336 4120 0 0,-26-340-4341 0 0,0-1 0 0 0,0 0-1 0 0,0 1 1 0 0,0-1 0 0 0,0 0-1 0 0,0 0 1 0 0,0 1 0 0 0,0-1 0 0 0,0 0-1 0 0,0 1 1 0 0,0-1 0 0 0,0 0-1 0 0,0 1 1 0 0,0-1 0 0 0,0 0 0 0 0,1 0-1 0 0,-1 1 1 0 0,0-1 0 0 0,0 0-1 0 0,0 0 1 0 0,0 1 0 0 0,1-1 0 0 0,-1 0-1 0 0,0 0 1 0 0,0 1 0 0 0,0-1-1 0 0,1 0 1 0 0,-1 0 0 0 0,0 0 0 0 0,0 0-1 0 0,1 1 1 0 0,-1-1 0 0 0,0 0 0 0 0,0 0-1 0 0,1 0 1 0 0,-1 0 0 0 0,0 0-1 0 0,1 0 4 0 0,9-9 9 0 0,9-22 219 0 0,-18 29-191 0 0,63-114 109 0 0,4 2-1 0 0,23-20-145 0 0,-91 133-1 0 0,1 0-1 0 0,-1 1 1 0 0,0-1-1 0 0,1 0 0 0 0,-1 1 1 0 0,0-1-1 0 0,1 1 1 0 0,-1-1-1 0 0,1 0 0 0 0,-1 1 1 0 0,1-1-1 0 0,-1 1 1 0 0,1-1-1 0 0,-1 1 0 0 0,1 0 1 0 0,0-1-1 0 0,-1 1 1 0 0,1 0-1 0 0,0-1 1 0 0,-1 1-1 0 0,1 0 0 0 0,0 0 1 0 0,-1-1-1 0 0,1 1 1 0 0,0 0-1 0 0,0 0 0 0 0,-1 0 1 0 0,1 0-1 0 0,0 0 1 0 0,-1 0-1 0 0,1 0 0 0 0,0 0 1 0 0,0 0-1 0 0,-1 1 1 0 0,1-1-1 0 0,0 0 1 0 0,-1 0-1 0 0,1 1 0 0 0,0-1 1 0 0,-1 0-1 0 0,1 1 1 0 0,0-1-1 0 0,-1 0 0 0 0,1 1 1 0 0,-1-1-1 0 0,1 1 1 0 0,-1-1-1 0 0,1 1 0 0 0,-1-1 1 0 0,1 1-1 0 0,-1 0 1 0 0,0-1-1 0 0,1 1 2 0 0,17 39 18 0 0,-15-31 46 0 0,2 11 161 0 0,0-1 1 0 0,-2 1 0 0 0,0 0 0 0 0,-1 0-1 0 0,-1 0 1 0 0,0 0 0 0 0,-3 17-226 0 0,1 8 578 0 0,0-27-336 0 0,-2 0 0 0 0,0 0 1 0 0,0 0-1 0 0,-2 0 0 0 0,0-1 0 0 0,-1 0 1 0 0,-1 0-1 0 0,-1 0 0 0 0,0-1 1 0 0,-1 0-1 0 0,0 0 0 0 0,-2-1 0 0 0,0-1 1 0 0,-5 6-243 0 0,-12 12 346 0 0,-1-2 1 0 0,-1 0 0 0 0,-2-2-1 0 0,-1-1 1 0 0,-25 14-347 0 0,50-35-28 0 0,-86 53 322 0 0,83-53-496 0 0,0 0 1 0 0,0-2-1 0 0,0 1 1 0 0,-1-1-1 0 0,1-1 1 0 0,-1 0-1 0 0,-9 1 202 0 0,20-4-155 0 0,0 1 0 0 0,1-1 0 0 0,-1 0 0 0 0,0 0 0 0 0,0 0 0 0 0,0 0 0 0 0,1 1-1 0 0,-1-1 1 0 0,0 0 0 0 0,0-1 0 0 0,0 1 0 0 0,0 0 0 0 0,1 0 0 0 0,-1 0 0 0 0,0 0-1 0 0,0-1 1 0 0,1 1 0 0 0,-1 0 0 0 0,0-1 0 0 0,0 1 0 0 0,1 0 0 0 0,-1-1 0 0 0,0 1-1 0 0,0-1 156 0 0,-2-18-6412 0 0,3-23-8251 0 0</inkml:trace>
  <inkml:trace contextRef="#ctx0" brushRef="#br0" timeOffset="3147.05">4029 259 9380 0 0,'0'0'1286'0'0,"0"0"-224"0"0,0 0-27 0 0,0-1-595 0 0,0-1 0 0 0,0 1 0 0 0,0 0 0 0 0,0-1-1 0 0,0 1 1 0 0,-1 0 0 0 0,1 0 0 0 0,-1-1 0 0 0,1 1 0 0 0,-1 0-1 0 0,1 0 1 0 0,-1 0 0 0 0,0 0 0 0 0,1 0 0 0 0,-1-1-440 0 0,-10-1 57 0 0,1 1 1 0 0,-1-1 0 0 0,0 2-1 0 0,0 0 1 0 0,1 0 0 0 0,-1 1-1 0 0,0 0 1 0 0,0 1-1 0 0,0 0 1 0 0,1 1 0 0 0,-1 0-1 0 0,0 1-57 0 0,6-2-2 0 0,-1 1-1 0 0,1 0 0 0 0,0 0 1 0 0,0 1-1 0 0,0-1 0 0 0,1 1 0 0 0,-1 0 1 0 0,0 0-1 0 0,1 1 0 0 0,0 0 1 0 0,0-1-1 0 0,0 1 0 0 0,0 1 1 0 0,1-1-1 0 0,-1 0 0 0 0,1 1 1 0 0,0 0-1 0 0,1-1 0 0 0,-1 1 1 0 0,1 1-1 0 0,0-1 0 0 0,0 0 0 0 0,1 0 1 0 0,-1 2 2 0 0,-1 3 80 0 0,1 0 0 0 0,0 0 0 0 0,0 0-1 0 0,1 1 1 0 0,1-1 0 0 0,0 0 0 0 0,0 1 0 0 0,1-1 0 0 0,0 1 0 0 0,0-1 0 0 0,2 0 0 0 0,-1 0 0 0 0,1 0 0 0 0,1 0 0 0 0,-1 0-1 0 0,2-1 1 0 0,-1 0 0 0 0,1 0 0 0 0,1 0 0 0 0,0 0 0 0 0,0-1 0 0 0,3 3-80 0 0,-1-2 25 0 0,0-1-1 0 0,0 0 1 0 0,0 0 0 0 0,1-1-1 0 0,0-1 1 0 0,1 1 0 0 0,-1-1-1 0 0,7 2-24 0 0,-11-6-39 0 0,0 0 0 0 0,-1-1-1 0 0,1 1 1 0 0,0-1 0 0 0,0 0-1 0 0,0 0 1 0 0,0-1 0 0 0,0 0-1 0 0,0 0 1 0 0,0 0 0 0 0,0 0-1 0 0,0-1 1 0 0,0 1-1 0 0,0-1 1 0 0,0-1 0 0 0,0 1-1 0 0,0-1 1 0 0,-1 0 0 0 0,1 0-1 0 0,2-1 40 0 0,8-7-1334 0 0,0 0-1 0 0,-1 0 1 0 0,0-2-1 0 0,8-7 1335 0 0,21-22-5429 0 0</inkml:trace>
  <inkml:trace contextRef="#ctx0" brushRef="#br0" timeOffset="3503.097">4304 236 10949 0 0,'0'0'1537'0'0,"0"0"496"0"0,0 0-273 0 0,0 0-1007 0 0,0 0-417 0 0,-21 127-240 0 0,21-111-64 0 0,0-9-1088 0 0,0-7-4707 0 0</inkml:trace>
  <inkml:trace contextRef="#ctx0" brushRef="#br0" timeOffset="3504.097">4513 1 19289 0 0,'0'0'2081'0'0,"0"0"-1857"0"0,0 0-544 0 0,0 0-4194 0 0,0 0-1809 0 0</inkml:trace>
  <inkml:trace contextRef="#ctx0" brushRef="#br0" timeOffset="3832.217">4772 186 17256 0 0,'0'0'2281'0'0,"0"0"-1433"0"0,0 0-1072 0 0,0 0-1222 0 0,0 0-400 0 0,0 4 251 0 0,0-3 1540 0 0,0 0 0 0 0,0 0 1 0 0,1 0-1 0 0,-1 0 0 0 0,0 0 1 0 0,0-1-1 0 0,0 1 1 0 0,0 0-1 0 0,1 0 0 0 0,-1 0 1 0 0,0-1-1 0 0,1 1 0 0 0,-1 0 1 0 0,1 0-1 0 0,-1-1 1 0 0,1 1-1 0 0,-1 0 0 0 0,1-1 1 0 0,0 1-1 0 0,-1-1 0 0 0,1 1 1 0 0,-1-1-1 0 0,1 1 0 0 0,0-1 1 0 0,0 1-1 0 0,-1-1 1 0 0,1 0-1 0 0,0 1 0 0 0,0-1 1 0 0,0 0-1 0 0,0 1 55 0 0,35-1-242 0 0,45-23 1331 0 0,-75 21-1021 0 0,18-6 247 0 0,0 1 1 0 0,1 0 0 0 0,-1 2-1 0 0,1 1 1 0 0,0 1 0 0 0,22 0-316 0 0,-43 4 160 0 0,-1-1 0 0 0,1 1 0 0 0,0 0 0 0 0,-1 0 0 0 0,1 0 0 0 0,-1 0 0 0 0,0 1 0 0 0,1-1 0 0 0,-1 1 0 0 0,0 0 0 0 0,0 0 0 0 0,0 0 0 0 0,0 1 0 0 0,0-1 0 0 0,-1 1 0 0 0,1-1 0 0 0,-1 1 0 0 0,0 0 0 0 0,2 2-160 0 0,6 9 728 0 0,-1 0 0 0 0,0 1 0 0 0,4 10-728 0 0,0 4 658 0 0,-1-1 0 0 0,-1 2 1 0 0,-2-1-1 0 0,-1 1 0 0 0,-1 2-658 0 0,-2-7-188 0 0,-2 0-1 0 0,0 0 1 0 0,-2 0-1 0 0,-1 1 1 0 0,-1-1 0 0 0,-2 13 188 0 0,2-32-469 0 0,0 1 1 0 0,-1-1-1 0 0,1 0 1 0 0,-1 0 0 0 0,-1 0-1 0 0,1 0 1 0 0,-2 1 468 0 0,-28 38-6120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1T05:30:5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3095 1100 3938 0 0,'12'-19'496'0'0,"0"-1"-176"0"0,2 1-192 0 0,-2 3-48 0 0,-12 2-64 0 0,0 5-48 0 0,0 0-1184 0 0</inkml:trace>
  <inkml:trace contextRef="#ctx0" brushRef="#br0" timeOffset="2950.531">3343 874 4978 0 0,'0'0'998'0'0,"0"0"-91"0"0,0 0-264 0 0,0 0-232 0 0,-21 18 1224 0 0,-117 84 1563 0 0,85-65-2536 0 0,1 2 0 0 0,-41 41-662 0 0,57-46 228 0 0,1 2 0 0 0,2 2 0 0 0,2 0 0 0 0,1 3 0 0 0,2 0 0 0 0,2 2 0 0 0,-14 32-228 0 0,13-22 498 0 0,-2-1 0 0 0,-8 6-498 0 0,-14 26 388 0 0,31-44-341 0 0,2 1 0 0 0,1 0 0 0 0,3 2-1 0 0,-1 7-46 0 0,2 20 176 0 0,12-57-121 0 0,-1 0 0 0 0,-1-1 0 0 0,0 1 1 0 0,0 0-1 0 0,-1-1 0 0 0,-4 8-55 0 0,-8 13 214 0 0,-2-1 0 0 0,0-1 0 0 0,-7 6-214 0 0,15-24 106 0 0,0-1-1 0 0,0-1 1 0 0,-1 0-1 0 0,-1 0 1 0 0,1-1-1 0 0,-2 0 1 0 0,1-2-1 0 0,-13 8-105 0 0,-166 80 1155 0 0,-107 35-1155 0 0,124-57 16 0 0,-183 68 235 0 0,-97 12-251 0 0,364-126 68 0 0,-47 8-68 0 0,108-30-5 0 0,-1-1 0 0 0,0-1 0 0 0,-1-2 0 0 0,1-1 0 0 0,0-2-1 0 0,-24-2 6 0 0,41 0 1 0 0,1 0 0 0 0,-1-1-1 0 0,1 0 1 0 0,-3-2-1 0 0,7 2-16 0 0,0 1 0 0 0,-1 0 0 0 0,1 0 0 0 0,-1 1 0 0 0,1 0 0 0 0,-1 1 0 0 0,0-1 0 0 0,0 2 0 0 0,-7-1 16 0 0,12 3-12 0 0,0-1 1 0 0,0 0-1 0 0,0 1 0 0 0,1 0 0 0 0,-1 0 1 0 0,1 0-1 0 0,-1 0 0 0 0,1 1 0 0 0,0-1 0 0 0,-1 1 1 0 0,1 0-1 0 0,-2 3 12 0 0,-35 40 10 0 0,29-31-6 0 0,1 1 0 0 0,0 1 0 0 0,2 0 0 0 0,-1 0 0 0 0,2 1 0 0 0,1 0 0 0 0,0 0 0 0 0,1 0 0 0 0,1 1 0 0 0,1 0-1 0 0,-1 5-3 0 0,-1 42 62 0 0,3-1 0 0 0,5 45-62 0 0,-1-6 100 0 0,-4-16 102 0 0,0-29-31 0 0,3 0 0 0 0,4 14-171 0 0,-3-62 6 0 0,0 1-1 0 0,1 0 0 0 0,1-1 0 0 0,0 0 1 0 0,1 0-1 0 0,0 0 0 0 0,0 0 0 0 0,1-1 0 0 0,1 0 1 0 0,-1 0-1 0 0,2 0 0 0 0,-1-1 0 0 0,2 0 1 0 0,-1-1-1 0 0,1 0 0 0 0,0 0 0 0 0,1-1 1 0 0,-1 0-1 0 0,2-1 0 0 0,-1 0-5 0 0,34 19 51 0 0,2-2 0 0 0,0-2 0 0 0,1-3 0 0 0,10 2-51 0 0,-2 0 57 0 0,21 5 170 0 0,0-4 1 0 0,2-2-1 0 0,0-4 0 0 0,1-4 1 0 0,21-1-228 0 0,149 2 1206 0 0,4-11-1206 0 0,-147-2 290 0 0,882 4 517 0 0,631-3-432 0 0,-1171-20 665 0 0,129-35-1040 0 0,-476 44 104 0 0,1055-97 32 0 0,-1007 96-106 0 0,520-79 96 0 0,-95 9-55 0 0,242 13 564 0 0,-816 69-645 0 0,1 0 0 0 0,0 0 0 0 0,0 0 0 0 0,0 0 0 0 0,0 0 0 0 0,0 0 0 0 0,0 0 0 0 0,0 0 0 0 0,0 0 0 0 0,0 0 0 0 0,0 0 0 0 0,0-1 0 0 0,-1 1 0 0 0,1 0 0 0 0,0-1 0 0 0,0 1 0 0 0,0 0 0 0 0,0-1 0 0 0,-1 1 0 0 0,1-1 0 0 0,0 0 0 0 0,0 1 0 0 0,-1-1 0 0 0,1 0 0 0 0,0 1 0 0 0,-1-1 0 0 0,1 0 0 0 0,-1 1 0 0 0,1-1-1 0 0,-1 0 1 0 0,1 0 0 0 0,-1 0 0 0 0,0 0 0 0 0,1 0 0 0 0,-1 1 0 0 0,0-1 0 0 0,0 0 0 0 0,0 0 0 0 0,0 0 0 0 0,1 0 0 0 0,-1 0 0 0 0,0 0 0 0 0,-1 0 0 0 0,1 0 0 0 0,0-1 10 0 0,-2-4-385 0 0,0 1-1 0 0,-1-1 1 0 0,1 0-1 0 0,-1 1 1 0 0,0-1-1 0 0,-1 1 1 0 0,0 0-1 0 0,0-1 386 0 0,-61-71-6816 0 0</inkml:trace>
  <inkml:trace contextRef="#ctx0" brushRef="#br0" timeOffset="6835.144">3216 870 5491 0 0,'2'-5'352'0'0,"1"1"1"0"0,0-1-1 0 0,0 0 1 0 0,1 1-1 0 0,-1 0 1 0 0,1 0-1 0 0,0 0 1 0 0,0 0 0 0 0,0 1-1 0 0,0-1 1 0 0,1 1-1 0 0,0 0 1 0 0,-1 0-1 0 0,1 1 1 0 0,0-1-1 0 0,4 0-352 0 0,15-6 196 0 0,-1 2 0 0 0,1 0 0 0 0,7 1-196 0 0,-2-1 311 0 0,527-150 1709 0 0,-55 14-1194 0 0,-268 88-35 0 0,29 6-791 0 0,-123 29 368 0 0,1 7-1 0 0,82 4-367 0 0,25 16 2070 0 0,34 13-2070 0 0,-234-13 277 0 0,-1 2 0 0 0,15 5-277 0 0,45 9 338 0 0,140 20-74 0 0,-174-29-62 0 0,35 12-202 0 0,-102-24 32 0 0,0 0 0 0 0,0 0 0 0 0,-1 1 0 0 0,1-1 0 0 0,0 1 0 0 0,-1 0 0 0 0,1 0 0 0 0,-1 0 0 0 0,0 1 0 0 0,0-1 0 0 0,-1 1 0 0 0,1 0 0 0 0,-1 0 0 0 0,1 1 0 0 0,-1-1 0 0 0,-1 1 0 0 0,1-1 0 0 0,-1 1 0 0 0,1 0 0 0 0,-2 0 0 0 0,1 0 0 0 0,0 0 0 0 0,-1 0 0 0 0,1 6-32 0 0,2 14 199 0 0,-1 1-1 0 0,-1 0 0 0 0,-1 1 1 0 0,-2 17-199 0 0,1-10 36 0 0,-21 211 546 0 0,21-204-530 0 0,1 34 85 0 0,-3-1-1 0 0,-4 0 1 0 0,-5 17-137 0 0,2-28 488 0 0,0 59-488 0 0,0 1 331 0 0,2-41-115 0 0,3 50-216 0 0,3-124 47 0 0,1 0 1 0 0,0 0 0 0 0,1 0-1 0 0,0 0 1 0 0,0 0-1 0 0,0-1 1 0 0,1 1 0 0 0,0 0-1 0 0,1-1 1 0 0,0 1-1 0 0,0-1 1 0 0,0 0 0 0 0,1 0-1 0 0,0 0 1 0 0,1 0-1 0 0,-1-1 1 0 0,1 1 0 0 0,1-1-1 0 0,3 3-47 0 0,14 17 162 0 0,2-1 0 0 0,1-2-1 0 0,0 0 1 0 0,21 12-162 0 0,-30-24 67 0 0,0-1 0 0 0,1-1 0 0 0,0 0-1 0 0,1-2 1 0 0,0 0 0 0 0,0 0 0 0 0,0-2 0 0 0,18 2-67 0 0,59 5 260 0 0,1-5 0 0 0,0-4 0 0 0,0-5 1 0 0,44-7-261 0 0,333-46 346 0 0,48-29-346 0 0,-44 5 6 0 0,23 20-6 0 0,-158 35 7 0 0,422-46 100 0 0,-531 45 56 0 0,190 5-163 0 0,-217 13 83 0 0,-206 8-88 0 0,1 0 0 0 0,0-1 1 0 0,-1 1-1 0 0,1 0 0 0 0,-1 0 0 0 0,0 0 1 0 0,1 0-1 0 0,-1 0 0 0 0,0 0 0 0 0,1 0 1 0 0,-1 1-1 0 0,0-1 0 0 0,0 0 0 0 0,0 1 1 0 0,0-1-1 0 0,0 1 0 0 0,0-1 0 0 0,-1 1 1 0 0,1-1-1 0 0,0 2 5 0 0,14 34 47 0 0,-6 0 39 0 0,-1 0 1 0 0,-2 1 0 0 0,-2 0-1 0 0,-2 0 1 0 0,-1 0-1 0 0,-1 0 1 0 0,-3 7-87 0 0,1 45 197 0 0,1 53-120 0 0,8 307 283 0 0,22-188-210 0 0,-5-84-86 0 0,-15-90-32 0 0,-4 1 0 0 0,-4 0 0 0 0,-6 42-32 0 0,5-127 30 0 0,0 1 1 0 0,-1-1-1 0 0,1 0 1 0 0,-1 0-1 0 0,0-1 1 0 0,0 1-1 0 0,-1 0 1 0 0,1 0-1 0 0,-1 0 1 0 0,0-1-1 0 0,0 1 1 0 0,0-1-1 0 0,-1 0 1 0 0,1 1-1 0 0,-1-1 1 0 0,1 0-1 0 0,-1 0 1 0 0,0-1 0 0 0,0 1-1 0 0,-1-1 1 0 0,1 1-1 0 0,0-1 1 0 0,-1 0-1 0 0,1 0 1 0 0,-1 0-1 0 0,-2 0-30 0 0,-8 2 137 0 0,-1-1 1 0 0,0 0-1 0 0,-1 0 1 0 0,1-2-1 0 0,0 0 1 0 0,-9-1-138 0 0,-4 1-89 0 0,22-1 91 0 0,-1535 34 241 0 0,1457-36-242 0 0,-104-2 14 0 0,-90 12-15 0 0,145 9-8 0 0,-46 14 8 0 0,55-8-8 0 0,-81 3 8 0 0,131-17-16 0 0,-72 17 16 0 0,127-23 5 0 0,-9 4 0 0 0,17-4-10 0 0,1 0-1 0 0,-1-1 1 0 0,0-1 0 0 0,0 1 0 0 0,-7-2 5 0 0,18 0 29 0 0,0 0-10 0 0,0 0-3 0 0,0 0 0 0 0,0 0 0 0 0,0 0-5 0 0,0 0-14 0 0,0 0 27 0 0,0 0 8 0 0,-38 0 238 0 0,-22 1-1750 0 0,-84-2-7480 0 0,20-2-6738 0 0</inkml:trace>
  <inkml:trace contextRef="#ctx0" brushRef="#br0" timeOffset="8034.936">2880 3759 11013 0 0,'0'-1'232'0'0,"0"0"-1"0"0,0 0 1 0 0,0 0-1 0 0,0 0 1 0 0,0 0 0 0 0,0 1-1 0 0,0-1 1 0 0,-1 0-1 0 0,1 0 1 0 0,0 0 0 0 0,-1 0-1 0 0,1 0 1 0 0,0 0-1 0 0,-1 0 1 0 0,1 1-1 0 0,-1-1 1 0 0,1 0 0 0 0,-1 0-1 0 0,1 1 1 0 0,-1-1-1 0 0,0 0 1 0 0,1 1 0 0 0,-1-1-1 0 0,0 0 1 0 0,0 1-1 0 0,0-1 1 0 0,1 1 0 0 0,-1-1-1 0 0,-1 1-231 0 0,0-1 170 0 0,0 1 1 0 0,-1 0-1 0 0,1-1 0 0 0,0 1 0 0 0,-1 0 0 0 0,1 0 1 0 0,0 1-1 0 0,-1-1 0 0 0,1 0 0 0 0,0 1 0 0 0,0 0 1 0 0,-2 0-171 0 0,-6 2 43 0 0,1 1 1 0 0,0 0 0 0 0,0 1 0 0 0,0 0 0 0 0,-8 6-44 0 0,-16 14 204 0 0,0 2 1 0 0,2 1 0 0 0,1 1 0 0 0,2 2 0 0 0,1 0 0 0 0,1 2 0 0 0,-7 15-205 0 0,19-25 139 0 0,0 0 0 0 0,2 1 1 0 0,1 1-1 0 0,1 0 0 0 0,2 0 0 0 0,0 1 1 0 0,1 0-1 0 0,2 0 0 0 0,0 1 0 0 0,2-1 1 0 0,1 1-1 0 0,2 3-139 0 0,-1-4 60 0 0,1 1 1 0 0,2 0-1 0 0,0-1 0 0 0,2 1 1 0 0,1-1-1 0 0,2 0 0 0 0,0 0 1 0 0,1-1-1 0 0,2 0 0 0 0,0 0 1 0 0,2-1-1 0 0,1-1 0 0 0,4 6-60 0 0,2 0 58 0 0,2-1 0 0 0,1-1 0 0 0,1-1 0 0 0,1-1 0 0 0,1-1 0 0 0,2-1 0 0 0,0-1 0 0 0,1-1 1 0 0,1-2-1 0 0,1-1 0 0 0,0-1 0 0 0,2-2 0 0 0,0-1 0 0 0,0-1 0 0 0,1-2 0 0 0,1-1 0 0 0,0-2 0 0 0,0-1 0 0 0,0-2 0 0 0,31 1-58 0 0,0-2 205 0 0,-1-3 0 0 0,1-2 0 0 0,-1-4 0 0 0,0-2 1 0 0,4-4-206 0 0,-37 5 23 0 0,-1-1 0 0 0,0-2 1 0 0,0-1-1 0 0,-1-1 1 0 0,0-1-1 0 0,-1-2 0 0 0,-1-1 1 0 0,0-1-1 0 0,-1-2 1 0 0,-1 0-1 0 0,10-11-23 0 0,-22 17 19 0 0,0-2-1 0 0,-2 0 1 0 0,0 0-1 0 0,0-1 1 0 0,-1 0-1 0 0,-1-1 1 0 0,-1 0-1 0 0,0 0 1 0 0,-1-1-1 0 0,0 0 1 0 0,-2 0-1 0 0,0 0 1 0 0,-1-2-19 0 0,7-40 33 0 0,-3-1 1 0 0,-2-1 0 0 0,-3-15-34 0 0,3-28 5 0 0,1-3 6 0 0,-6-1-1 0 0,-4-2-10 0 0,2 99 7 0 0,-1 0 0 0 0,-1 1 0 0 0,0-1 0 0 0,0 1 0 0 0,-1 0 0 0 0,0 0 0 0 0,0 0 0 0 0,-1 1 1 0 0,-1-1-1 0 0,0 1 0 0 0,0 0 0 0 0,-1 1 0 0 0,0 0 0 0 0,0 0 0 0 0,-1 0 0 0 0,0 1 0 0 0,0 0 0 0 0,-1 0 0 0 0,0 1 0 0 0,-3-2-7 0 0,-12-7 152 0 0,-1 1 0 0 0,0 2 0 0 0,-1 0 1 0 0,0 1-1 0 0,-1 2 0 0 0,0 1 0 0 0,-10-2-152 0 0,-31-3 438 0 0,0 4 0 0 0,0 2 0 0 0,-16 2-438 0 0,-209 8 743 0 0,214 1-674 0 0,0 3 1 0 0,0 4-1 0 0,1 3 1 0 0,-35 13-70 0 0,103-23-382 0 0,0-1 0 0 0,0 1 1 0 0,0 1-1 0 0,1 0 1 0 0,0 1-1 0 0,-2 1 382 0 0,7-4-573 0 0,0 0-1 0 0,0 0 0 0 0,0 0 0 0 0,1 0 0 0 0,-1 1 1 0 0,1-1-1 0 0,0 1 0 0 0,0 0 0 0 0,0 0 0 0 0,1 0 1 0 0,-1 1-1 0 0,1-1 0 0 0,-1 4 574 0 0,1 12-13649 0 0</inkml:trace>
  <inkml:trace contextRef="#ctx0" brushRef="#br0" timeOffset="9017.309">8732 3305 15127 0 0,'0'0'2489'0'0,"0"0"-595"0"0,-16 1-949 0 0,2 0-849 0 0,5-1-76 0 0,1 0-1 0 0,-1 1 0 0 0,0 0 1 0 0,1 1-1 0 0,-1 0 0 0 0,1 0 0 0 0,0 1 1 0 0,0 0-1 0 0,0 0 0 0 0,0 1 1 0 0,0 0-1 0 0,-1 2-19 0 0,-33 23 382 0 0,1 2 0 0 0,2 1 1 0 0,1 3-1 0 0,2 1 0 0 0,1 1 0 0 0,2 2 0 0 0,-14 24-382 0 0,27-34 147 0 0,1 0-1 0 0,2 2 0 0 0,1 0 1 0 0,2 1-1 0 0,1 0 0 0 0,1 1 0 0 0,2 0 1 0 0,1 1-1 0 0,2 0 0 0 0,1 1 0 0 0,0 14-146 0 0,3-2 119 0 0,3 0 0 0 0,2 25-119 0 0,0-53 85 0 0,1-1 0 0 0,0 1 0 0 0,1-1 0 0 0,1 0 0 0 0,1-1 0 0 0,0 1 0 0 0,8 13-85 0 0,9 9 105 0 0,2-2 0 0 0,1 0 1 0 0,2-2-1 0 0,2-1 0 0 0,1-1 1 0 0,1-2-1 0 0,2-1 0 0 0,1-2 0 0 0,1-1 1 0 0,2-2-1 0 0,0-1 0 0 0,2-3 0 0 0,10 4-105 0 0,-18-13 80 0 0,1-1-1 0 0,0-1 0 0 0,1-2 0 0 0,0-2 0 0 0,0-1 0 0 0,1-1 0 0 0,-1-2 0 0 0,1-2 0 0 0,0-1 0 0 0,0-1 0 0 0,0-2 0 0 0,32-8-79 0 0,-16 1 92 0 0,0-3-1 0 0,-1-2 1 0 0,-1-2-1 0 0,-1-2 1 0 0,0-3-1 0 0,-2-1 1 0 0,0-2-1 0 0,13-12-91 0 0,-36 21 31 0 0,0-1 0 0 0,-2-1 0 0 0,0-1 0 0 0,-1 0-1 0 0,0-2 1 0 0,-2 0 0 0 0,0-2 0 0 0,-2 1 0 0 0,-1-2 0 0 0,6-12-31 0 0,-5 4 25 0 0,-2-1 1 0 0,-1-1 0 0 0,-1 0-1 0 0,-2-1 1 0 0,-2 0 0 0 0,-1-1-1 0 0,2-32-25 0 0,-1-19 39 0 0,-3 0-1 0 0,-4-1 0 0 0,-5-6-38 0 0,3 80 15 0 0,-1-1 1 0 0,-1 1-1 0 0,-1 0 0 0 0,1 0 1 0 0,-2 0-1 0 0,0 1 0 0 0,-1-1 1 0 0,0 1-1 0 0,-1 0 0 0 0,-8-10-15 0 0,3 6 88 0 0,-2 0 0 0 0,0 0-1 0 0,-1 2 1 0 0,0 0 0 0 0,-1 0-1 0 0,-1 2 1 0 0,-3-2-88 0 0,-11-5 163 0 0,0 1 0 0 0,-2 1 0 0 0,0 2 0 0 0,0 1 0 0 0,-2 2 0 0 0,1 2 0 0 0,-2 0-1 0 0,-22-2-162 0 0,-20 3 277 0 0,0 4 0 0 0,-1 2 0 0 0,-54 7-277 0 0,89-3 61 0 0,-17 5-331 0 0,1 1 0 0 0,0 4 0 0 0,-33 10 270 0 0,61-14-922 0 0,-6-1-3437 0 0,12-4-3239 0 0</inkml:trace>
  <inkml:trace contextRef="#ctx0" brushRef="#br0" timeOffset="10866.364">6895 256 4882 0 0,'-2'-3'1193'0'0,"-6"-26"2084"0"0,7 5 4891 0 0,10 28-7955 0 0,5 12 0 0 0,-2 0-1 0 0,0 1 0 0 0,-1 1 0 0 0,-1 0 0 0 0,5 13-212 0 0,3 4 391 0 0,36 63 109 0 0,-5 3 0 0 0,-4 2 0 0 0,-5 1 0 0 0,-4 3 0 0 0,19 101-500 0 0,78 538 2035 0 0,-122-679-1772 0 0,-4-42-247 0 0,-5-24-89 0 0,-2-11-74 0 0,0 3-529 0 0,-1 0 1 0 0,-1-1-1 0 0,1 1 1 0 0,-1 0-1 0 0,0 0 1 0 0,-1 0-1 0 0,0 0 0 0 0,0 0 1 0 0,0 1-1 0 0,-4-6 676 0 0,2 3-1424 0 0,-28-59-12382 0 0</inkml:trace>
  <inkml:trace contextRef="#ctx0" brushRef="#br0" timeOffset="11656.28">7125 168 10453 0 0,'0'0'-72'0'0,"0"0"224"0"0,0 0 85 0 0,25-6 187 0 0,-12 3-323 0 0,39-10 913 0 0,0 3 0 0 0,51-4-1014 0 0,-22 11 2065 0 0,14 3-2065 0 0,-91 0 60 0 0,0 1 1 0 0,1 0-1 0 0,-1 1 0 0 0,0-1 0 0 0,0 1 0 0 0,0 0 0 0 0,-1 0 0 0 0,1 0 0 0 0,0 0 0 0 0,-1 0 1 0 0,1 1-1 0 0,-1 0 0 0 0,0 0 0 0 0,0 0 0 0 0,0 0 0 0 0,0 0 0 0 0,-1 0 0 0 0,1 1 0 0 0,-1 0 1 0 0,0-1-1 0 0,0 1 0 0 0,0 0 0 0 0,0 0 0 0 0,0 3-60 0 0,7 15 358 0 0,-2 1 0 0 0,0 0 0 0 0,3 22-358 0 0,-7-33 66 0 0,24 148 1324 0 0,-1 53-1390 0 0,-7-49 736 0 0,57 520 1334 0 0,-68-547-1819 0 0,-8 70 942 0 0,-2-78-446 0 0,-11-149-2183 0 0,-19-14-2483 0 0,-11-15-5992 0 0</inkml:trace>
  <inkml:trace contextRef="#ctx0" brushRef="#br0" timeOffset="12270.61">6966 325 10309 0 0,'0'0'264'0'0,"0"0"173"0"0,0 0 302 0 0,8 12 6 0 0,4 8-212 0 0,-1 1 1 0 0,-1 1-1 0 0,0-1 1 0 0,-2 2 0 0 0,-1-1-1 0 0,-1 1 1 0 0,4 22-534 0 0,55 661 4248 0 0,-58-601-3867 0 0,-2-21-56 0 0,40 431 1943 0 0,-44-508-2242 0 0,-1 0 0 0 0,1 0 0 0 0,1 0 0 0 0,-1 0 0 0 0,1-1 1 0 0,0 1-1 0 0,1-1 0 0 0,-1 1 0 0 0,1-1 0 0 0,2 3-26 0 0,-4-30-3209 0 0,-3-24-2858 0 0,-10-23-5023 0 0</inkml:trace>
  <inkml:trace contextRef="#ctx0" brushRef="#br0" timeOffset="12969.745">7730 455 4754 0 0,'0'0'251'0'0,"0"0"173"0"0,0 0-168 0 0,-17 4 620 0 0,16-3 5545 0 0,44-3-6239 0 0,-1-2-1 0 0,0-2 1 0 0,6-2-182 0 0,35-6 391 0 0,552-64 4185 0 0,350 13-4576 0 0,-862 62 86 0 0,380-22 898 0 0,-606 39-2783 0 0,8-2-4249 0 0</inkml:trace>
  <inkml:trace contextRef="#ctx0" brushRef="#br0" timeOffset="13577.118">7568 780 9476 0 0,'0'0'1871'0'0,"0"0"-938"0"0,0 0-565 0 0,0 0 59 0 0,23-6 363 0 0,101-22 907 0 0,0 6 0 0 0,12 4-1697 0 0,718-40 2088 0 0,-185 15-1236 0 0,626-21-292 0 0,-664 64 774 0 0,-631 0-1062 0 0,0 0-213 0 0,-76 0-4496 0 0,17-2-1144 0 0</inkml:trace>
  <inkml:trace contextRef="#ctx0" brushRef="#br0" timeOffset="14136.622">10952 34 11861 0 0,'0'0'1529'0'0,"0"0"-747"0"0,0 0-489 0 0,-1 12-151 0 0,-10 414 4559 0 0,11-222-1689 0 0,-26 185-3012 0 0,3-214 1100 0 0,9 1 1 0 0,7 6-1101 0 0,7 54 1179 0 0,-1-245-1378 0 0,-1 0 0 0 0,0 0 0 0 0,0 0 0 0 0,-1 0 0 0 0,0 0 0 0 0,0 1 0 0 0,-1-1 0 0 0,0 1 0 0 0,-4-5 199 0 0,-11-28-2278 0 0,-13-40-3410 0 0</inkml:trace>
  <inkml:trace contextRef="#ctx0" brushRef="#br0" timeOffset="14929.503">10908 46 9380 0 0,'0'0'886'0'0,"0"0"24"0"0,0 0-43 0 0,0 0-232 0 0,38-5-3 0 0,12-3-337 0 0,27-4 1395 0 0,68 0-1690 0 0,-112 10 337 0 0,52-3 224 0 0,0 3 0 0 0,67 9-561 0 0,-145-6-2 0 0,0 0 0 0 0,0 0 0 0 0,0 0 0 0 0,0 1 0 0 0,-1 0-1 0 0,1 1 1 0 0,-1 0 0 0 0,4 1 2 0 0,-8-3 22 0 0,0 1 0 0 0,0-1 0 0 0,0 1 0 0 0,0-1 0 0 0,0 1 0 0 0,-1 0 0 0 0,1 0 0 0 0,0 0 0 0 0,-1 0 0 0 0,1 0 0 0 0,-1 0 0 0 0,0 0-1 0 0,0 1 1 0 0,0-1 0 0 0,0 0 0 0 0,0 1 0 0 0,0-1 0 0 0,0 1 0 0 0,-1-1 0 0 0,1 1 0 0 0,-1-1 0 0 0,0 1 0 0 0,0-1 0 0 0,0 2-22 0 0,-4 95 2303 0 0,-4 1-2303 0 0,-3 77 333 0 0,7 12 626 0 0,-3 146 312 0 0,6-112-254 0 0,1-144-530 0 0,2-11-156 0 0,-3 0-1 0 0,-2 0 0 0 0,-4 0 1 0 0,-3-1-1 0 0,-3 5-330 0 0,5-40 36 0 0,1 0 0 0 0,2 1 0 0 0,1 0 0 0 0,1 28-36 0 0,3-61 9 0 0,0 0 0 0 0,0 1-1 0 0,0-1 1 0 0,1 0 0 0 0,-1 1-1 0 0,0-1 1 0 0,0 0 0 0 0,0 1-1 0 0,0-1 1 0 0,0 0 0 0 0,0 1-1 0 0,0-1 1 0 0,0 0 0 0 0,0 1-1 0 0,0-1 1 0 0,0 1 0 0 0,0-1-1 0 0,0 0 1 0 0,0 1 0 0 0,0-1-1 0 0,0 0 1 0 0,0 1 0 0 0,0-1-1 0 0,0 0 1 0 0,-1 1 0 0 0,1-1-1 0 0,0 0 1 0 0,0 1 0 0 0,0-1-1 0 0,-1 0 1 0 0,1 0 0 0 0,0 1-1 0 0,0-1 1 0 0,-1 0 0 0 0,1 0-1 0 0,0 1 1 0 0,0-1 0 0 0,-1 0-1 0 0,1 0 1 0 0,0 0 0 0 0,-1 0-1 0 0,1 1 1 0 0,0-1 0 0 0,-1 0-1 0 0,1 0 1 0 0,0 0 0 0 0,-1 0-1 0 0,1 0 1 0 0,0 0 0 0 0,-1 0-1 0 0,1 0 1 0 0,-1 0 0 0 0,1 0-1 0 0,0 0 1 0 0,-1 0 0 0 0,1 0-1 0 0,0 0 1 0 0,-1 0 0 0 0,1-1-9 0 0,-22-18-226 0 0,1-1-1009 0 0,1 10-2060 0 0,1 2 0 0 0,-1 1 0 0 0,-17-5 3295 0 0,-24-3-14052 0 0</inkml:trace>
  <inkml:trace contextRef="#ctx0" brushRef="#br0" timeOffset="15271.587">10637 1767 12726 0 0,'0'0'2078'0'0,"0"0"-1296"0"0,0 0-529 0 0,13 0 257 0 0,179 2 2790 0 0,253-4 168 0 0,-437 1-3604 0 0,10 1-488 0 0,1-1 0 0 0,-1-1-1 0 0,10-3 625 0 0,-54 13-4554 0 0,-11 4-2540 0 0</inkml:trace>
  <inkml:trace contextRef="#ctx0" brushRef="#br0" timeOffset="15609.684">10669 1946 12182 0 0,'0'0'923'0'0,"0"0"10"0"0,0 0 561 0 0,0 0 0 0 0,0 0 3 0 0,58-11-56 0 0,189-35-321 0 0,-127 25-421 0 0,1 6 0 0 0,0 4 0 0 0,1 6 0 0 0,5 6-699 0 0,-126-1-675 0 0,-12 1-5546 0 0,-22 3-566 0 0</inkml:trace>
  <inkml:trace contextRef="#ctx0" brushRef="#br0" timeOffset="15929.828">11026 2033 15095 0 0,'0'0'1905'0'0,"0"0"-1041"0"0,0 0 1297 0 0,0 0-528 0 0,0 0-529 0 0,186-8-159 0 0,-130 3-17 0 0,-9 2-367 0 0,-6 1-385 0 0,-11 0-96 0 0,-7-1-112 0 0,-11-5-625 0 0,-12-9-2048 0 0,0-10-1521 0 0,0-10-4930 0 0</inkml:trace>
  <inkml:trace contextRef="#ctx0" brushRef="#br0" timeOffset="16891.256">9926 345 9092 0 0,'0'0'1628'0'0,"0"0"76"0"0,0 0-199 0 0,0 0-366 0 0,27-2 206 0 0,178-12 400 0 0,282-9 434 0 0,148-9-1773 0 0,-229 5-105 0 0,-323 19 1063 0 0,-83 34-1370 0 0,0 292 4512 0 0,-20-317-3932 0 0,-60-3-6358 0 0,15-9-5941 0 0</inkml:trace>
  <inkml:trace contextRef="#ctx0" brushRef="#br0" timeOffset="18297.496">11536 823 11189 0 0,'0'0'182'0'0,"10"0"199"0"0,101-6 5466 0 0,90-17-5847 0 0,-21 2 1668 0 0,602-41 419 0 0,108 34-2087 0 0,-738 24 589 0 0,-151 4-895 0 0,-1 0-1653 0 0,-2 0-2512 0 0,-8 0-1100 0 0</inkml:trace>
  <inkml:trace contextRef="#ctx0" brushRef="#br0" timeOffset="18692.443">13385 416 15847 0 0,'0'0'963'0'0,"0"0"-146"0"0,0 0-209 0 0,0 0-210 0 0,41-1 196 0 0,135-3 55 0 0,-94 5-247 0 0,-1 3 0 0 0,1 4 0 0 0,-1 3 0 0 0,0 4 0 0 0,5 5-402 0 0,-77-18 9 0 0,4 0 36 0 0,16 4-100 0 0,-28-6 69 0 0,-1 1 0 0 0,1-1 0 0 0,-1 0 0 0 0,1 1-1 0 0,-1-1 1 0 0,1 0 0 0 0,-1 1 0 0 0,0-1-1 0 0,1 0 1 0 0,-1 1 0 0 0,1-1 0 0 0,-1 1 0 0 0,0-1-1 0 0,1 1 1 0 0,-1-1 0 0 0,0 1 0 0 0,0-1-1 0 0,1 1 1 0 0,-1 0 0 0 0,0-1 0 0 0,0 1 0 0 0,0-1-1 0 0,0 1 1 0 0,0-1 0 0 0,0 1 0 0 0,0 0-1 0 0,0-1 1 0 0,0 1 0 0 0,0-1 0 0 0,0 1-1 0 0,0 0 1 0 0,0-1 0 0 0,0 1 0 0 0,0-1 0 0 0,-1 1-1 0 0,1-1 1 0 0,0 1 0 0 0,0 0 0 0 0,-1-1-1 0 0,1 1 1 0 0,-1-1-14 0 0,-5 10 216 0 0,-1-1 0 0 0,0 0 0 0 0,0 0 0 0 0,-1-1 0 0 0,-1 0 0 0 0,1 0 0 0 0,-1-1 0 0 0,-7 5-216 0 0,-14 12 513 0 0,-227 211 1160 0 0,196-184-3518 0 0,19-25-2238 0 0,-4-9-4844 0 0</inkml:trace>
  <inkml:trace contextRef="#ctx0" brushRef="#br0" timeOffset="50715.813">18285 338 9156 0 0,'-8'-2'8419'0'0,"-9"-3"-5267"0"0,-62-16-3507 0 0,38 15 428 0 0,-1 3 1 0 0,1 1-1 0 0,-1 1 1 0 0,1 3-1 0 0,-1 1 1 0 0,1 3-1 0 0,0 1 1 0 0,0 1-1 0 0,1 3 1 0 0,1 1-1 0 0,-4 4-73 0 0,-117 48 47 0 0,3 8-1 0 0,3 6 0 0 0,4 7 0 0 0,-126 96-46 0 0,13 15 227 0 0,8 13-1 0 0,-16 34-226 0 0,162-140 55 0 0,4 4 0 0 0,6 5 0 0 0,4 4 0 0 0,6 4 0 0 0,-47 86-55 0 0,-74 168 314 0 0,1-2 1672 0 0,275-464-7392 0 0,-4-1-167 0 0</inkml:trace>
  <inkml:trace contextRef="#ctx0" brushRef="#br0" timeOffset="51552.576">19618 817 7107 0 0,'0'0'1294'0'0,"0"0"27"0"0,0 0-145 0 0,-8 40-253 0 0,-29 132-109 0 0,31-147-493 0 0,-2 0 1 0 0,0 0-1 0 0,-2-1 0 0 0,0 0 1 0 0,-7 9-322 0 0,-2 3 405 0 0,-142 283 4234 0 0,-91 123-4639 0 0,164-306 118 0 0,-5-4 0 0 0,-6-4 0 0 0,-6-5 0 0 0,-45 37-118 0 0,-11-12 150 0 0,-5-7 0 0 0,-7-8 0 0 0,-5-8 0 0 0,-116 59-150 0 0,-15-14 747 0 0,-8-14 1 0 0,-152 46-748 0 0,166-90 1862 0 0,336-122-3578 0 0,10-7 145 0 0,30-27-2570 0 0,20-16-5711 0 0</inkml:trace>
  <inkml:trace contextRef="#ctx0" brushRef="#br0" timeOffset="52371.412">22398 1567 9700 0 0,'0'0'225'0'0,"0"0"626"0"0,0 0 499 0 0,-15 54-259 0 0,-46 177-168 0 0,34-123-138 0 0,-45 157 870 0 0,50-197-1242 0 0,-4-1-1 0 0,-22 38-412 0 0,-84 137 418 0 0,-11-7-1 0 0,-98 118-417 0 0,144-220 358 0 0,-5-5 0 0 0,-6-4-1 0 0,-5-5 1 0 0,-92 73-358 0 0,114-117 107 0 0,-3-4 0 0 0,-3-4 0 0 0,-3-4 0 0 0,-3-5 0 0 0,-2-4 0 0 0,-106 38-107 0 0,-42-6 500 0 0,-4-12-1 0 0,-3-10 1 0 0,-3-12 0 0 0,-133 4-500 0 0,89-31 2969 0 0,-198-13-2969 0 0,486-16-325 0 0,22-6-807 0 0,33-15-2099 0 0,-24 17 2143 0 0,70-46-5211 0 0</inkml:trace>
  <inkml:trace contextRef="#ctx0" brushRef="#br0" timeOffset="53569.183">24385 1557 7027 0 0,'0'0'3303'0'0,"0"0"-822"0"0,0 0-755 0 0,23 90-285 0 0,67 291-246 0 0,-80-340-985 0 0,-2 0-1 0 0,-1 0 0 0 0,-3 0 1 0 0,-1 1-1 0 0,-2 32-209 0 0,-2-20 151 0 0,0-23-34 0 0,-1 0-1 0 0,-1 0 1 0 0,-2-1 0 0 0,0 0-1 0 0,-3 1 1 0 0,-3 7-117 0 0,-5 7 384 0 0,-3-1 0 0 0,-1-1 0 0 0,-20 31-384 0 0,-45 66 1188 0 0,-7-3 0 0 0,-67 73-1188 0 0,-11-10 692 0 0,-57 42-692 0 0,82-100 45 0 0,-7-6 1 0 0,-5-6 0 0 0,-6-8 0 0 0,-6-7 0 0 0,-4-8-1 0 0,-29 6-45 0 0,-242 101 222 0 0,-216 60-222 0 0,472-201 232 0 0,-3-10 0 0 0,-3-7 0 0 0,-2-9 0 0 0,-2-9 0 0 0,-1-8 1 0 0,-116-1-233 0 0,-975-17 2988 0 0,1135-22-2347 0 0,1-6 0 0 0,-148-36-641 0 0,90 14 153 0 0,-1 9-153 0 0,154 20-8 0 0,2-3 0 0 0,-1-3 0 0 0,2-2 0 0 0,-40-18 8 0 0,24 10-16 0 0,1 0-3 0 0,-351-110 49 0 0,329 106-45 0 0,0-4 0 0 0,-77-42 15 0 0,-37-13-165 0 0,99 51-466 0 0,-9 2 631 0 0,-81-26-90 0 0,197 60-99 0 0,0 0-1 0 0,0 0 1 0 0,0 0-1 0 0,1 0 1 0 0,-1 0-1 0 0,0 0 1 0 0,1 0-1 0 0,-1 0 1 0 0,1 0-1 0 0,-1 0 1 0 0,1 0-1 0 0,0 0 1 0 0,-1-1-1 0 0,1 1 1 0 0,0 0-1 0 0,0 0 1 0 0,0 0-1 0 0,0-1 1 0 0,0 1-1 0 0,0 0 1 0 0,0 0-1 0 0,0 0 1 0 0,1-1 189 0 0,3-39-5795 0 0,-2 26 2758 0 0,-1-28-6084 0 0</inkml:trace>
  <inkml:trace contextRef="#ctx0" brushRef="#br0" timeOffset="53922.238">15405 3543 8452 0 0,'0'0'-1025'0'0</inkml:trace>
  <inkml:trace contextRef="#ctx0" brushRef="#br0" timeOffset="54292.248">16307 3780 15495 0 0,'0'0'2321'0'0,"0"0"-1152"0"0,0 0-161 0 0,0 0-544 0 0,0 0 353 0 0,0 0-113 0 0,-313 29 433 0 0,204 1-81 0 0,-15 9 145 0 0,-8 3-337 0 0,11 4-208 0 0,15-5-480 0 0,23-9-128 0 0,30-9-32 0 0,29-16-304 0 0,16-7-2321 0 0,8-18-3906 0 0,0-21-4034 0 0</inkml:trace>
  <inkml:trace contextRef="#ctx0" brushRef="#br0" timeOffset="56407.592">5737 902 11237 0 0,'0'0'1540'0'0,"2"-3"-449"0"0,3-3-681 0 0,10-12 179 0 0,-11 3 4265 0 0,-29 16-3195 0 0,18 1-1648 0 0,0 0-1 0 0,0 1 0 0 0,1 0 0 0 0,-1 0 0 0 0,0 0 0 0 0,1 1 1 0 0,0 0-1 0 0,0 0 0 0 0,0 1 0 0 0,1 0 0 0 0,-1 0 1 0 0,1 0-1 0 0,0 0 0 0 0,1 1 0 0 0,-1 0 0 0 0,-1 4-10 0 0,-5 6 36 0 0,1 0 1 0 0,1 1-1 0 0,1 0 0 0 0,0 0 1 0 0,-5 18-37 0 0,3 2 78 0 0,2 0 0 0 0,1 1 0 0 0,2 0 0 0 0,1 0 0 0 0,2 0 0 0 0,2 0 1 0 0,5 38-79 0 0,-4-67-2 0 0,0 0 1 0 0,1 0-1 0 0,0 0 1 0 0,1-1 0 0 0,0 1-1 0 0,0-1 1 0 0,1 0-1 0 0,0 0 1 0 0,0 0 0 0 0,1 0-1 0 0,0-1 1 0 0,0 1-1 0 0,1-2 1 0 0,1 2 1 0 0,2 2 19 0 0,2-1 1 0 0,-1 0 0 0 0,1-1-1 0 0,0 0 1 0 0,1 0-1 0 0,0-2 1 0 0,0 1-1 0 0,13 4-19 0 0,0-2 59 0 0,1-1 0 0 0,0-1-1 0 0,1-2 1 0 0,-1 0-1 0 0,1-2 1 0 0,0 0 0 0 0,0-2-1 0 0,0-1 1 0 0,8-2-59 0 0,-14-1 111 0 0,0-1 1 0 0,0-1-1 0 0,-1 0 0 0 0,1-2 1 0 0,-1 0-1 0 0,-1-2 0 0 0,1 0 1 0 0,-2-1-1 0 0,11-7-111 0 0,-13 7 67 0 0,-1 0 1 0 0,0-2-1 0 0,0 0 0 0 0,-1 0 1 0 0,-1-1-1 0 0,0-1 0 0 0,-1 0 1 0 0,-1-1-1 0 0,0 0 0 0 0,9-17-67 0 0,-15 22 46 0 0,-1-1 0 0 0,0 0 0 0 0,0 0 0 0 0,-1 0 0 0 0,0-1 0 0 0,-1 1-1 0 0,-1 0 1 0 0,1-1 0 0 0,-2 0 0 0 0,0 1 0 0 0,0-1 0 0 0,-1 1 0 0 0,-1-1-1 0 0,0 1 1 0 0,0-2-46 0 0,-3-5 64 0 0,-1 0 0 0 0,0 1 0 0 0,-1-1-1 0 0,-1 1 1 0 0,-1 1 0 0 0,0-1-1 0 0,-1 2 1 0 0,-11-13-64 0 0,-21-28 173 0 0,-2 2 0 0 0,-3 3 0 0 0,-2 1 0 0 0,-14-8-173 0 0,45 43 72 0 0,1 1 0 0 0,-2 1 0 0 0,0 1 0 0 0,0 0 0 0 0,-1 2 0 0 0,-1 0 0 0 0,1 1 0 0 0,-2 1 0 0 0,1 1 0 0 0,-1 1 0 0 0,0 1 0 0 0,0 1 0 0 0,-1 1 0 0 0,-20-1-72 0 0,31 4-9 0 0,1 0 1 0 0,-1 1 0 0 0,1 1-1 0 0,0 0 1 0 0,-1 0 0 0 0,1 1-1 0 0,0 0 1 0 0,1 1 0 0 0,-1 0 0 0 0,1 1-1 0 0,-1 0 1 0 0,1 1 0 0 0,1 0-1 0 0,-1 0 1 0 0,1 1 0 0 0,0 1-1 0 0,1-1 1 0 0,-7 9 8 0 0,4-6 0 0 0,1 0 0 0 0,0 1 0 0 0,1 0 0 0 0,0 0 0 0 0,1 1 0 0 0,1 1 0 0 0,0-1 0 0 0,0 1 0 0 0,1 0 0 0 0,1 1 0 0 0,0-1 0 0 0,1 1 0 0 0,0 0 0 0 0,1 0 0 0 0,1 0 0 0 0,0 1 0 0 0,1-1 0 0 0,1 13 0 0 0,-1-5-6 0 0,1-1 0 0 0,1 1 0 0 0,1-1 0 0 0,1 0 0 0 0,1 0-1 0 0,1 0 1 0 0,0 0 0 0 0,2-1 0 0 0,0 0 0 0 0,7 12 6 0 0,-1-6-9 0 0,2 0-1 0 0,0-1 1 0 0,2-1 0 0 0,0-1 0 0 0,2 0-1 0 0,7 6 10 0 0,-17-20-3 0 0,0 0-1 0 0,1-1 0 0 0,0-1 1 0 0,0 1-1 0 0,0-2 0 0 0,1 1 0 0 0,0-2 1 0 0,1 1-1 0 0,-1-1 0 0 0,1-1 1 0 0,0 0-1 0 0,0-1 0 0 0,0 0 1 0 0,0-1-1 0 0,1 0 0 0 0,1-1 4 0 0,-5 0 14 0 0,1-1 0 0 0,0 0 0 0 0,0 0 0 0 0,-1-1 1 0 0,1 0-1 0 0,-1-1 0 0 0,1 0 0 0 0,-1-1 0 0 0,2 0-14 0 0,-6 0 27 0 0,0 1 1 0 0,-1-1 0 0 0,1 0-1 0 0,-1 0 1 0 0,0 0-1 0 0,0-1 1 0 0,0 0-1 0 0,0 1 1 0 0,-1-1-1 0 0,1-1 1 0 0,-1 1-1 0 0,0 0 1 0 0,-1-1-1 0 0,1 1 1 0 0,-1-1 0 0 0,0 0-1 0 0,1-3-27 0 0,5-10 3 0 0,-1-1 1 0 0,-1 0-1 0 0,3-19-3 0 0,-6 17-3295 0 0,-2 0-3331 0 0,-1 10-6647 0 0</inkml:trace>
  <inkml:trace contextRef="#ctx0" brushRef="#br0" timeOffset="57206.719">5902 1504 7331 0 0,'0'0'2303'0'0,"0"0"-230"0"0,0 0-678 0 0,-4-5-274 0 0,3 3-835 0 0,0 0-183 0 0,0 1 1 0 0,0-1-1 0 0,1 1 0 0 0,-1 0 1 0 0,0-1-1 0 0,0 1 0 0 0,0 0 0 0 0,-1 0 1 0 0,1 0-1 0 0,0 0 0 0 0,0 0 1 0 0,-1 0-1 0 0,1 0 0 0 0,0 0 0 0 0,-1 0 1 0 0,1 0-1 0 0,-1 1 0 0 0,1-1 1 0 0,-2 0-104 0 0,1 6 32 0 0,1-1 1 0 0,-1 1 0 0 0,1-1-1 0 0,0 1 1 0 0,1 0 0 0 0,-1-1 0 0 0,1 1-1 0 0,0 3-32 0 0,0-3 83 0 0,-8 86 546 0 0,4 0 1 0 0,4 0 0 0 0,4 0-1 0 0,4 0 1 0 0,5 8-630 0 0,-15-169 2116 0 0,6-65-2116 0 0,-4 118 130 0 0,19-349 17 0 0,-13 340-98 0 0,1 35-193 0 0,5 45 142 0 0,-12-53 22 0 0,44 286 1330 0 0,-21-121-1097 0 0,-26-218 502 0 0,3 34-717 0 0,-1-1 0 0 0,-1 1 0 0 0,0 0-1 0 0,-2-1 1 0 0,-1-6-38 0 0,4 25 22 0 0,1 0 0 0 0,0 1-1 0 0,0-1 1 0 0,0 0-1 0 0,0 0 1 0 0,0 0-1 0 0,0 0 1 0 0,-1 0 0 0 0,1 0-1 0 0,0 0 1 0 0,0 0-1 0 0,0 1 1 0 0,0-1-1 0 0,-1 0 1 0 0,1 0 0 0 0,0 0-1 0 0,0 0 1 0 0,0 0-1 0 0,-1 0 1 0 0,1 0-1 0 0,0 0 1 0 0,0 0 0 0 0,0 0-1 0 0,0 0 1 0 0,-1 0-1 0 0,1 0 1 0 0,0 0-1 0 0,0-1 1 0 0,0 1 0 0 0,0 0-1 0 0,-1 0 1 0 0,1 0-1 0 0,0 0 1 0 0,0 0 0 0 0,0 0-1 0 0,0 0 1 0 0,0 0-1 0 0,-1 0 1 0 0,1-1-1 0 0,0 1 1 0 0,0 0 0 0 0,0 0-1 0 0,0 0 1 0 0,0 0-1 0 0,0-1 1 0 0,0 1-1 0 0,0 0 1 0 0,-1 0 0 0 0,1 0-1 0 0,0 0 1 0 0,0-1-1 0 0,0 1 1 0 0,0 0-1 0 0,0 0 1 0 0,0 0 0 0 0,0 0-1 0 0,0-1 1 0 0,0 1-1 0 0,0 0 1 0 0,0 0-1 0 0,0 0 1 0 0,0-1-22 0 0,-5 26 293 0 0,0 37-299 0 0,5 142 278 0 0,-13-216-1024 0 0,-8-17-1903 0 0,-10-12-3502 0 0</inkml:trace>
  <inkml:trace contextRef="#ctx0" brushRef="#br0" timeOffset="58572.068">5336 1042 10821 0 0,'0'0'2553'0'0,"12"0"-2451"0"0,28-3 1241 0 0,0-2 1 0 0,0-2 0 0 0,0-1 0 0 0,17-7-1344 0 0,36-8 921 0 0,121-13 1030 0 0,51 5-1951 0 0,-97 12 650 0 0,-154 16 89 0 0,-20 2-1187 0 0,-25 1-1425 0 0,-25 10-3257 0 0,-15 9-3312 0 0</inkml:trace>
  <inkml:trace contextRef="#ctx0" brushRef="#br0" timeOffset="59094.676">5374 1332 9636 0 0,'0'0'2428'0'0,"0"0"-680"0"0,0 0-831 0 0,0 0-500 0 0,10-4 335 0 0,102-40 1224 0 0,1 5-1 0 0,2 6 1 0 0,18 0-1976 0 0,66-6 855 0 0,102-4-855 0 0,-276 41 88 0 0,-25 2-48 0 0,0 0-3 0 0,0 0 11 0 0,0 0 14 0 0,0 0-6 0 0,0 0-46 0 0,0 0-55 0 0,-14 1-964 0 0,-49 12-7931 0 0,23-6-533 0 0</inkml:trace>
  <inkml:trace contextRef="#ctx0" brushRef="#br0" timeOffset="59423.789">6208 884 8820 0 0,'0'0'1393'0'0,"0"0"-241"0"0,0 0-159 0 0,0 0-97 0 0,0 0 401 0 0,0 18-33 0 0,0 9-127 0 0,0 3 191 0 0,-5 2-207 0 0,-1-2-353 0 0,-3-6-224 0 0,9-6-223 0 0,0-9-289 0 0,0-7-176 0 0,0-2-433 0 0,-6 0-1488 0 0,-15-13-608 0 0,-14 5-6691 0 0</inkml:trace>
  <inkml:trace contextRef="#ctx0" brushRef="#br0" timeOffset="61012.543">5404 1019 7603 0 0,'0'0'1100'0'0,"0"0"-425"0"0,0 0-238 0 0,0 0-207 0 0,-12 36 3451 0 0,3 5-3181 0 0,2-1 1 0 0,2 1-1 0 0,2 0 0 0 0,1 0 0 0 0,3 0 1 0 0,1 10-502 0 0,0 37 2859 0 0,-1-90-2826 0 0,0 0-1 0 0,-1 0 1 0 0,1 0 0 0 0,0 0-1 0 0,0 0 1 0 0,1 0-1 0 0,-1 0 1 0 0,0 0 0 0 0,1 0-1 0 0,-1 0 1 0 0,1 1 0 0 0,-1-1-1 0 0,1 1 1 0 0,0-1 0 0 0,0 1-1 0 0,0 0 1 0 0,0-1-1 0 0,0 1-31 0 0,40-24 61 0 0,-39 24-40 0 0,28-14 111 0 0,0 2 0 0 0,2 1 0 0 0,-1 1 0 0 0,1 2 0 0 0,1 1 0 0 0,0 2 0 0 0,25-2-132 0 0,48 2 801 0 0,89 6-801 0 0,-77 1 233 0 0,20-13-19 0 0,-139 11-182 0 0,0 0-19 0 0,0 1-24 0 0,0 0 11 0 0,-1-33 857 0 0,-31-59-771 0 0,21 62-103 0 0,0-1 1 0 0,-5-30 16 0 0,9 31-11 0 0,4 19 16 0 0,1 0-1 0 0,0 0 1 0 0,0 0 0 0 0,1-9-5 0 0,1 20-59 0 0,0 0-26 0 0,0 0 16 0 0,0 0 5 0 0,0 36-81 0 0,0 217 844 0 0,0-252-634 0 0,0-1-25 0 0,-2-1-25 0 0,1 1 1 0 0,0-1 0 0 0,0 1 0 0 0,0-1-1 0 0,0 1 1 0 0,0-1 0 0 0,0 0 0 0 0,0 1 0 0 0,0-1-1 0 0,0 0 1 0 0,0 0 0 0 0,0 0 0 0 0,0 0-1 0 0,1 0 1 0 0,-1 0 0 0 0,0 0 0 0 0,1 0 0 0 0,-1 0-1 0 0,1 0 1 0 0,-1 0 0 0 0,1 0 0 0 0,-1-1-1 0 0,1 1 1 0 0,0 0 0 0 0,0 0 0 0 0,-1 0 0 0 0,1-1-1 0 0,0 0-15 0 0,-1-2 55 0 0,-9-32 22 0 0,1 0 1 0 0,2 0-1 0 0,2-1 0 0 0,1 0 1 0 0,2-35-78 0 0,3 95 629 0 0,-6-6-2644 0 0,-8-7-3624 0 0,-23-6-4454 0 0</inkml:trace>
  <inkml:trace contextRef="#ctx0" brushRef="#br0" timeOffset="63298.46">5409 1060 4226 0 0,'0'0'899'0'0,"0"-12"950"0"0,0 13 3415 0 0,-17 283-1308 0 0,17-224-3617 0 0,0-40 175 0 0,0-46 421 0 0,0-204 283 0 0,0 87 1066 0 0,0 239-1960 0 0,5 0-1 0 0,4 0 1 0 0,4-1-1 0 0,6 13-323 0 0,-38-287 1916 0 0,19 107-1985 0 0,1 56 74 0 0,0-1-1 0 0,-1 1 0 0 0,-1 0 1 0 0,-1 0-1 0 0,0-1 0 0 0,-4-11-4 0 0,7 33-6 0 0,0 0 0 0 0,0 0 0 0 0,-1 0 0 0 0,0 0 0 0 0,0 0 0 0 0,0 0-1 0 0,-1 3 7 0 0,1-4-7 0 0,-1-1 1 0 0,1 1-1 0 0,-1 0 0 0 0,1 0 0 0 0,0-1 0 0 0,1 1 0 0 0,-1 0 0 0 0,1 0 0 0 0,-1-1 0 0 0,1 1 0 0 0,0-1 0 0 0,0 1 0 0 0,1 0 0 0 0,-1-1 1 0 0,1 0-1 0 0,0 1 0 0 0,0-1 0 0 0,0 0 0 0 0,0 0 0 0 0,2 1 7 0 0,2 2 7 0 0,1-1 0 0 0,0 0 0 0 0,0-1 0 0 0,1 1 0 0 0,-1-1 0 0 0,1-1 0 0 0,0 1 0 0 0,0-2 0 0 0,0 1 0 0 0,0-1 0 0 0,1 0 0 0 0,-1 0 0 0 0,8-1-7 0 0,18 2 79 0 0,1-2-1 0 0,29-3-78 0 0,-23 0 37 0 0,52-5 176 0 0,0-5-1 0 0,-1-4 1 0 0,23-9-213 0 0,33-6 200 0 0,-89 19-235 0 0,-39 7 228 0 0,-39 8 748 0 0,-177 29-594 0 0,-8-8-347 0 0,19-3 0 0 0,-52 18 0 0 0,211-34-5 0 0,19-5 3 0 0,-1 1 0 0 0,0 1 0 0 0,1 0 0 0 0,0 0 1 0 0,-1 0-1 0 0,1 1 0 0 0,0 0 0 0 0,0 0 0 0 0,1 1 0 0 0,-3 1 2 0 0,34-1-499 0 0,85-6 595 0 0,0-4 0 0 0,56-13-96 0 0,122-16 232 0 0,-321 37 662 0 0,1-1-1 0 0,-19-3-893 0 0,-64 2-29 0 0,57 6 15 0 0,1 2-1 0 0,-56 16 15 0 0,190-21-573 0 0,42-5 665 0 0,0-6 1 0 0,-1-4 0 0 0,0-6-1 0 0,22-11-92 0 0,-139 29 16 0 0,-1 0 0 0 0,1 0 0 0 0,0 0 0 0 0,0 0-1 0 0,-1 0 1 0 0,1 0 0 0 0,0 0 0 0 0,0-1 0 0 0,-1 1 0 0 0,1 0-1 0 0,0-1 1 0 0,-1 1 0 0 0,1 0 0 0 0,-1-1 0 0 0,1 1 0 0 0,0-1-1 0 0,-1 1 1 0 0,1-1 0 0 0,-1 1 0 0 0,1-1 0 0 0,-1 1-1 0 0,1-1 1 0 0,-1 0 0 0 0,0 1 0 0 0,1-1 0 0 0,-1 0 0 0 0,0 1-1 0 0,1-1 1 0 0,-1 0 0 0 0,0 0 0 0 0,0 1 0 0 0,0-1 0 0 0,0 0-1 0 0,1 1 1 0 0,-1-1 0 0 0,0 0 0 0 0,0 0 0 0 0,-1 1-1 0 0,1-1 1 0 0,0 0 0 0 0,0 0 0 0 0,0 1 0 0 0,-1-2-16 0 0,-19-31 13 0 0,7 15-10 0 0,5-1-10 0 0,1 0 1 0 0,1 0 0 0 0,1 0 0 0 0,0-1 0 0 0,2 0-1 0 0,0 0 1 0 0,0-18 6 0 0,1 10-6 0 0,-2-1 0 0 0,-1 1 0 0 0,-4-11 6 0 0,9 37-2 0 0,-1-1 0 0 0,0 1 1 0 0,1 0-1 0 0,-1-1 0 0 0,0 1 0 0 0,0 0 0 0 0,-1 0 0 0 0,1 0 0 0 0,0 0 0 0 0,-1 0 0 0 0,1 0 0 0 0,-1 0 0 0 0,0 0 0 0 0,0 0 0 0 0,1 1 1 0 0,-1-1-1 0 0,0 1 0 0 0,0 0 0 0 0,-1-1 0 0 0,1 1 0 0 0,0 0 0 0 0,0 0 0 0 0,-1 0 0 0 0,1 0 0 0 0,0 1 0 0 0,-1-1 0 0 0,1 1 1 0 0,-1-1-1 0 0,-1 1 2 0 0,-6 0-12 0 0,0 1 0 0 0,0 0-1 0 0,0 1 1 0 0,0 0 0 0 0,1 0 0 0 0,-8 4 12 0 0,-8 1-2 0 0,-515 100 101 0 0,325-68-118 0 0,189-32-75 0 0,37-5-221 0 0,43-4-1760 0 0,-6-8-4878 0 0,-25 6-1248 0 0</inkml:trace>
  <inkml:trace contextRef="#ctx0" brushRef="#br0" timeOffset="63882.869">5940 1670 11525 0 0,'-7'-7'6267'0'0,"-11"6"-3844"0"0,-15 7-879 0 0,19 2-1282 0 0,-1 1-1 0 0,2 1 1 0 0,-1 0 0 0 0,1 1-1 0 0,1 0 1 0 0,0 1-1 0 0,-9 10-261 0 0,-17 25 1067 0 0,-16 25-1067 0 0,37-49 101 0 0,1 2-1 0 0,1 0 1 0 0,1 1 0 0 0,1 1 0 0 0,1 0 0 0 0,1 1-101 0 0,11-26-277 0 0,2-16-4928 0 0,13-11-2602 0 0</inkml:trace>
  <inkml:trace contextRef="#ctx0" brushRef="#br0" timeOffset="64260.857">5993 1663 8356 0 0,'0'0'840'0'0,"0"0"596"0"0,0 0-17 0 0,0 0 499 0 0,-1 3 1487 0 0,-2 19-1199 0 0,7-16-1909 0 0,0 0 1 0 0,1 0-1 0 0,-1-1 1 0 0,1 1-1 0 0,0-1 1 0 0,0 0-1 0 0,1-1 1 0 0,-1 0-1 0 0,1 1 1 0 0,0-2-1 0 0,5 3-297 0 0,12 10 428 0 0,16 13 135 0 0,266 206 2028 0 0,-239-178-1940 0 0,-3 2 0 0 0,-2 3-1 0 0,20 30-650 0 0,-74-84 130 0 0,-5-6-43 0 0,0 0 1 0 0,0 0-1 0 0,0 1 1 0 0,0-1 0 0 0,-1 0-1 0 0,1 1 1 0 0,-1-1-1 0 0,1 1 1 0 0,-1 0 0 0 0,0-1-1 0 0,0 1 1 0 0,0 0-1 0 0,-1 0 1 0 0,1 0 0 0 0,0 1-88 0 0,-2-3-68 0 0,0-1 0 0 0,0 1 0 0 0,1-1 1 0 0,-1 1-1 0 0,0-1 0 0 0,0 0 0 0 0,0 1 1 0 0,0-1-1 0 0,1 0 0 0 0,-1 0 0 0 0,0 1 1 0 0,0-1-1 0 0,0 0 0 0 0,0 0 0 0 0,0 0 1 0 0,0 0-1 0 0,0 0 0 0 0,1 0 0 0 0,-1-1 1 0 0,0 1-1 0 0,-1 0 68 0 0,-3 0-704 0 0,-37-3-6040 0 0,-12-8-7076 0 0</inkml:trace>
  <inkml:trace contextRef="#ctx0" brushRef="#br0" timeOffset="65800.768">5460 1334 1809 0 0,'0'0'640'0'0,"0"0"72"0"0,0 3-423 0 0,0-1-1 0 0,0 1 0 0 0,0 0 0 0 0,0 0 0 0 0,0 0 0 0 0,0-1 0 0 0,-1 1 1 0 0,1 0-1 0 0,-1 0 0 0 0,0 1-288 0 0,-29 20 1209 0 0,19-15-757 0 0,0 0 0 0 0,0 1 0 0 0,1 1-1 0 0,0-1 1 0 0,0 2-452 0 0,-29 47 396 0 0,3 2 0 0 0,2 2 1 0 0,3 1-1 0 0,-5 20-396 0 0,6-6 691 0 0,4 2-1 0 0,3 1 1 0 0,3 0 0 0 0,4 1 0 0 0,-4 72-691 0 0,4 87 1607 0 0,11 95-1607 0 0,8-272 123 0 0,3 0 0 0 0,2-1 0 0 0,4 0 0 0 0,2-1 0 0 0,2 0 0 0 0,4-1 0 0 0,2-1 0 0 0,2-1 0 0 0,4-1 0 0 0,2 0-123 0 0,75 124 787 0 0,8-5 0 0 0,56 60-787 0 0,-168-236 5 0 0,109 144 806 0 0,7-5-1 0 0,21 11-810 0 0,273 244 1255 0 0,-227-220-908 0 0,-7 9 0 0 0,25 47-347 0 0,-70-78 316 0 0,7 9-104 0 0,88 136-212 0 0,-165-221 10 0 0,-36-47-79 0 0,-29-48-2652 0 0,-16-11-2436 0 0</inkml:trace>
  <inkml:trace contextRef="#ctx0" brushRef="#br0" timeOffset="66682.72">7382 5475 13046 0 0,'0'0'317'0'0,"0"0"-287"0"0,0 0-142 0 0,0 0 40 0 0,16 11 2030 0 0,19 45-67 0 0,39 60-167 0 0,-5 3-1 0 0,44 108-1723 0 0,-52-66 132 0 0,-32-81-56 0 0,3-1 0 0 0,4-1 1 0 0,11 13-77 0 0,-29-64 24 0 0,-10-14 3 0 0,0 0-1 0 0,0 0 1 0 0,-1 1-1 0 0,0 0 1 0 0,2 11-27 0 0,-8-24 28 0 0,-1 0 1 0 0,0 0-1 0 0,1 0 1 0 0,-1 0-1 0 0,0 0 1 0 0,0 0-1 0 0,0 0 1 0 0,0 0-1 0 0,0 0 1 0 0,0 0-1 0 0,0 0 1 0 0,0 0-1 0 0,0 0 1 0 0,-1 0 0 0 0,1 0-1 0 0,0 0 1 0 0,-1 0-1 0 0,1 0 1 0 0,0 0-1 0 0,-1 0 1 0 0,1 0-1 0 0,-1-1 1 0 0,0 1-1 0 0,1 0 1 0 0,-1 0-1 0 0,0-1 1 0 0,1 1-1 0 0,-1 0-28 0 0,-1 0 54 0 0,0 0-1 0 0,0 0 1 0 0,0-1-1 0 0,0 1 1 0 0,0-1-1 0 0,0 1 1 0 0,0-1-1 0 0,0 1 1 0 0,0-1-1 0 0,0 0 1 0 0,-1 0-1 0 0,1 0 1 0 0,-1-1-54 0 0,-14-1 310 0 0,0-2 0 0 0,1 0 0 0 0,-14-5-310 0 0,11 3 134 0 0,-132-33 255 0 0,-234-57 786 0 0,241 66-770 0 0,-100-6-405 0 0,219 34-2 0 0,16 2-2 0 0,-1-1 1 0 0,1 0 0 0 0,0 0-1 0 0,1-1 1 0 0,-1 0-1 0 0,0 0 1 0 0,-6-4 3 0 0,14 5-42 0 0,-1 1 0 0 0,1-1 0 0 0,0 0 1 0 0,0 0-1 0 0,0 0 0 0 0,0-1 1 0 0,0 1-1 0 0,1 0 0 0 0,-1 0 0 0 0,0 0 1 0 0,0-1-1 0 0,1 1 0 0 0,-1 0 0 0 0,1 0 1 0 0,-1-1-1 0 0,1 1 0 0 0,0-1 1 0 0,-1 1-1 0 0,1 0 0 0 0,0-1 0 0 0,0-1 42 0 0,1-36-4753 0 0,-1 21-358 0 0,0-14-9288 0 0</inkml:trace>
  <inkml:trace contextRef="#ctx0" brushRef="#br0" timeOffset="67236.235">7408 6140 13478 0 0,'0'0'1550'0'0,"0"0"-1083"0"0,0 0-406 0 0,10 5 172 0 0,32 17 894 0 0,0 1 0 0 0,-2 3 1 0 0,0 1-1 0 0,-2 2 1 0 0,14 16-1128 0 0,19 21 1009 0 0,16 15 935 0 0,79 55-1944 0 0,-164-134-11 0 0,0-1 0 0 0,0 1 0 0 0,0-1 0 0 0,0 0 0 0 0,0 1 0 0 0,1-1 0 0 0,-1 0 0 0 0,0-1 0 0 0,1 1 0 0 0,-1 0 0 0 0,1-1-1 0 0,1 1 12 0 0,-3-1-60 0 0,-1 0-1 0 0,1 0 0 0 0,-1 0 0 0 0,1 0 1 0 0,-1 0-1 0 0,1 0 0 0 0,-1-1 0 0 0,1 1 0 0 0,-1 0 1 0 0,1 0-1 0 0,-1 0 0 0 0,1-1 0 0 0,-1 1 0 0 0,0 0 1 0 0,1-1-1 0 0,-1 1 0 0 0,1 0 0 0 0,-1-1 0 0 0,0 1 1 0 0,1 0-1 0 0,-1-1 0 0 0,0 1 0 0 0,0-1 0 0 0,1 1 1 0 0,-1-1-1 0 0,0 1 0 0 0,0-1 0 0 0,1 1 0 0 0,-1-1 1 0 0,0 1-1 0 0,0-1 0 0 0,0 1 0 0 0,0-1 1 0 0,0 1 60 0 0,0-4-490 0 0,0 0 0 0 0,-1 0 0 0 0,1 0 0 0 0,-1 0 0 0 0,0 0 0 0 0,0 0 1 0 0,0 0-1 0 0,-1 0 0 0 0,1 0 0 0 0,-1 1 0 0 0,0-1 0 0 0,0 1 1 0 0,0-1-1 0 0,-1 0 490 0 0,-39-47-9095 0 0</inkml:trace>
  <inkml:trace contextRef="#ctx0" brushRef="#br0" timeOffset="68788.085">5224 1058 4546 0 0,'0'0'459'0'0,"0"0"315"0"0,21 0 4768 0 0,2 5-4948 0 0,-19 3-458 0 0,0 0 1 0 0,-1 0-1 0 0,0 1 1 0 0,0 0 0 0 0,-1-1-1 0 0,0 1 1 0 0,-1 0-1 0 0,0 0 1 0 0,0 0-1 0 0,-1 0 1 0 0,-1 3-137 0 0,1-1 220 0 0,1 1 0 0 0,0-1 0 0 0,0 1 0 0 0,1-1 0 0 0,1 0 0 0 0,2 7-220 0 0,1-5-120 0 0,5 10 848 0 0,-12-19-980 0 0,-9-12-1048 0 0,-3-6-1560 0 0</inkml:trace>
  <inkml:trace contextRef="#ctx0" brushRef="#br0" timeOffset="70972.245">5233 1060 4354 0 0,'0'0'85'0'0,"0"0"30"0"0,0 0 528 0 0,0 0 795 0 0,0 0-899 0 0,0 0-328 0 0,0 0 245 0 0,0 0 16 0 0,0 0-157 0 0,0 0 29 0 0,0 0 27 0 0,0 0-86 0 0,1 11 57 0 0,9 34 1000 0 0,2-1 0 0 0,9 18-1342 0 0,5 19 797 0 0,-19-56-687 0 0,0 0-1 0 0,2 0 1 0 0,0-1-1 0 0,2 0 0 0 0,1 0 1 0 0,0-1-1 0 0,6 5-109 0 0,-18-28 44 0 0,0 1 0 0 0,0-1 0 0 0,0 0 0 0 0,0 0 0 0 0,1 1 0 0 0,-1-1 0 0 0,0 0 0 0 0,0 0 0 0 0,0 1 0 0 0,1-1 0 0 0,-1 0 0 0 0,0 0 0 0 0,0 0 0 0 0,1 1 0 0 0,-1-1 0 0 0,0 0 0 0 0,0 0 0 0 0,1 0 0 0 0,-1 0 0 0 0,0 0 0 0 0,0 0 0 0 0,1 1 0 0 0,-1-1 0 0 0,0 0 0 0 0,1 0 0 0 0,-1 0 0 0 0,0 0 0 0 0,1 0 0 0 0,-1 0 0 0 0,0 0 0 0 0,0 0 0 0 0,1 0 0 0 0,-1 0 0 0 0,0 0 0 0 0,1-1 0 0 0,-1 1 0 0 0,0 0 0 0 0,1 0 0 0 0,-1 0 0 0 0,0 0 0 0 0,0 0 0 0 0,1-1 0 0 0,-1 1 0 0 0,0 0 0 0 0,0 0 0 0 0,0 0 0 0 0,1-1 0 0 0,-1 1 0 0 0,0 0-44 0 0,9-21 698 0 0,0-24-561 0 0,-9-8 906 0 0,31 48-1168 0 0,78-13 238 0 0,3-2 124 0 0,1 5 0 0 0,71 2-237 0 0,-88 15 199 0 0,-58 0-20 0 0,1-2-1 0 0,-1-1 0 0 0,1-2 0 0 0,-1-1 1 0 0,3-3-179 0 0,-41 7 7 0 0,0 0 0 0 0,0 0 0 0 0,0 0 0 0 0,0-1 0 0 0,0 1 0 0 0,0 0 0 0 0,0 0 0 0 0,0 0 0 0 0,0 0 0 0 0,0 0 0 0 0,0 0 0 0 0,0 0 0 0 0,0-1 1 0 0,0 1-1 0 0,0 0 0 0 0,0 0 0 0 0,0 0 0 0 0,0 0 0 0 0,0 0 0 0 0,0 0 0 0 0,0-1 0 0 0,0 1 0 0 0,0 0 0 0 0,0 0 0 0 0,0 0 0 0 0,0 0 0 0 0,0 0 0 0 0,0 0 0 0 0,0 0 0 0 0,0-1 1 0 0,0 1-1 0 0,0 0 0 0 0,0 0 0 0 0,1 0 0 0 0,-1 0 0 0 0,0 0 0 0 0,0 0 0 0 0,0 0 0 0 0,0 0 0 0 0,0 0 0 0 0,0 0 0 0 0,0 0 0 0 0,0-1 0 0 0,1 1 0 0 0,-1 0 0 0 0,0 0 0 0 0,0 0 1 0 0,0 0-1 0 0,0 0 0 0 0,0 0 0 0 0,0 0 0 0 0,1 0 0 0 0,-1 0 0 0 0,0 0 0 0 0,0 0 0 0 0,0 0 0 0 0,0 0 0 0 0,0 0 0 0 0,0 0 0 0 0,1 0 0 0 0,-1 1 0 0 0,0-1-7 0 0,-12-4-1453 0 0,8 3 81 0 0,-21-8-5255 0 0</inkml:trace>
  <inkml:trace contextRef="#ctx0" brushRef="#br0" timeOffset="73039.715">7529 9065 10917 0 0,'6'129'4684'0'0,"17"65"-2468"0"0,-7-71-1150 0 0,32 247 723 0 0,24 256-179 0 0,-52 144 134 0 0,-17-369-148 0 0,24 80-1596 0 0,31-43 311 0 0,8 99-197 0 0,-59-448-58 0 0,4-1 0 0 0,4 0 0 0 0,4-1 0 0 0,10 22-56 0 0,-8-44 45 0 0,-3-11 51 0 0,-3 0 0 0 0,6 38-96 0 0,-25-144-818 0 0,3 32-12 0 0,-1 0 0 0 0,-1 1 0 0 0,0 0 0 0 0,-3-7 830 0 0,-36-94-5978 0 0</inkml:trace>
  <inkml:trace contextRef="#ctx0" brushRef="#br0" timeOffset="74174.681">7579 9082 10309 0 0,'0'0'363'0'0,"0"0"-62"0"0,0 0 67 0 0,22-17-18 0 0,1-3-259 0 0,15-12 97 0 0,1 2 0 0 0,25-13-188 0 0,708-475 173 0 0,-501 336-413 0 0,197-94 240 0 0,303-122-240 0 0,-672 351 464 0 0,-98 47-65 0 0,-1-1 0 0 0,1 1 0 0 0,-1-1-1 0 0,0 1 1 0 0,1-1 0 0 0,-1 1 0 0 0,1-1 0 0 0,-1 1 0 0 0,0-1 0 0 0,0 1 0 0 0,1-1 0 0 0,-1 1 0 0 0,0-1-1 0 0,0 1 1 0 0,1-1 0 0 0,-1 0 0 0 0,0 1 0 0 0,0-1 0 0 0,0 1 0 0 0,0-1 0 0 0,0 0 0 0 0,0 1 0 0 0,0-1-159 0 0,5-13-400 0 0,5 4 436 0 0,0-1 0 0 0,0 1 0 0 0,-1-1 1 0 0,1-3-37 0 0,39-42-12 0 0,30-13-884 0 0,48-28 896 0 0,-120 91-155 0 0,19-10 443 0 0,0 12-2865 0 0,-21 2-83 0 0,1-5-1745 0 0</inkml:trace>
  <inkml:trace contextRef="#ctx0" brushRef="#br0" timeOffset="74586.584">11132 6998 5458 0 0,'0'0'1631'0'0,"0"0"380"0"0,0 0 516 0 0,109-19-1193 0 0,359-61-630 0 0,-321 58 140 0 0,116-2-844 0 0,-173 19 215 0 0,696-51 2437 0 0,1066-64-438 0 0,-476 97-2150 0 0,-1340 23-56 0 0,29 1 30 0 0,-1 2-1 0 0,19 5-37 0 0,-59 0 8 0 0,-24-8-14 0 0,0 0 1 0 0,1 0 0 0 0,-1 0 0 0 0,0 0-1 0 0,1 1 1 0 0,-1-1 0 0 0,0 0 0 0 0,0 0 0 0 0,1 1-1 0 0,-1-1 1 0 0,0 0 0 0 0,0 1 0 0 0,1-1 0 0 0,-1 0-1 0 0,0 1 1 0 0,0-1 0 0 0,0 0 0 0 0,0 1-1 0 0,1-1 1 0 0,-1 0 0 0 0,0 1 0 0 0,0-1 0 0 0,0 0-1 0 0,0 1 1 0 0,0-1 0 0 0,0 0 0 0 0,0 1 0 0 0,0-1-1 0 0,0 1 1 0 0,0-1 0 0 0,0 0 0 0 0,0 1-1 0 0,0-1 6 0 0,-2 2-122 0 0,-1 0-1 0 0,1 0 0 0 0,0 0 0 0 0,-1 0 1 0 0,1 0-1 0 0,0-1 0 0 0,-1 1 0 0 0,0-1 0 0 0,1 0 1 0 0,-1 0-1 0 0,0 0 0 0 0,0 0 0 0 0,0 0 1 0 0,0-1-1 0 0,0 1 0 0 0,-1-1 123 0 0,-108 20-4738 0 0</inkml:trace>
  <inkml:trace contextRef="#ctx0" brushRef="#br0" timeOffset="75407.43">8384 9059 6659 0 0,'0'0'1425'0'0,"0"0"357"0"0,0 0-566 0 0,4-2-479 0 0,23-12-374 0 0,1 1 1 0 0,-1 2 0 0 0,2 1-1 0 0,0 1 1 0 0,0 1-1 0 0,0 2 1 0 0,2 1-364 0 0,32-9 291 0 0,160-33 872 0 0,198-14-1163 0 0,235 6 1007 0 0,-439 40-456 0 0,2556-125 1335 0 0,-1087 34-987 0 0,-1221 72-979 0 0,-461 34-65 0 0,-3 0 39 0 0,1 0 1 0 0,-1 0 0 0 0,0 1 0 0 0,1-1-1 0 0,-1 0 1 0 0,1 0 0 0 0,-1-1 0 0 0,1 1-1 0 0,-1 0 1 0 0,1 0 0 0 0,-1-1 0 0 0,1 1-1 0 0,-1-1 1 0 0,0 1 0 0 0,1-1 0 0 0,-1 1-1 0 0,0-1 1 0 0,1 0 0 0 0,-1 0 0 0 0,0 0-1 0 0,0 0 1 0 0,0 0 0 0 0,0 0 0 0 0,0 0-1 0 0,0 0 1 0 0,0 0 0 0 0,0 0 0 0 0,0-1-1 0 0,0 1 1 0 0,-1 0 0 0 0,1-1 0 0 0,0 1 105 0 0,0-20-4851 0 0</inkml:trace>
  <inkml:trace contextRef="#ctx0" brushRef="#br0" timeOffset="76068.62">16584 7048 7603 0 0,'0'0'2308'0'0,"0"0"-520"0"0,0 0-209 0 0,78 64-74 0 0,254 209-193 0 0,-97-89 29 0 0,-155-123-779 0 0,170 138 1697 0 0,-9 11 1 0 0,24 44-2260 0 0,-208-200 142 0 0,-24-22-33 0 0,-1 0 0 0 0,0 4-109 0 0,-31-34-3 0 0,1-1-1 0 0,-1 1 1 0 0,0-1 0 0 0,0 1-1 0 0,0-1 1 0 0,0 1 0 0 0,0 0-1 0 0,0-1 1 0 0,0 1 0 0 0,0 0-1 0 0,-1 0 1 0 0,1 0 0 0 0,-1-1-1 0 0,1 1 1 0 0,-1 0 0 0 0,0 0-1 0 0,0 0 1 0 0,0 0 0 0 0,0 0-1 0 0,0 0 1 0 0,0 0 0 0 0,0 0 3 0 0,-1 0-64 0 0,-1-1 1 0 0,1 1 0 0 0,0 0 0 0 0,-1-1 0 0 0,1 1-1 0 0,-1-1 1 0 0,1 1 0 0 0,-1-1 0 0 0,0 0 0 0 0,1 0-1 0 0,-1 0 1 0 0,0 0 0 0 0,0 0 0 0 0,0 0 0 0 0,0 0-1 0 0,0-1 1 0 0,0 1 0 0 0,0-1 0 0 0,0 1 0 0 0,0-1-1 0 0,-2 0 65 0 0,-84 10-2851 0 0,-36-4-3019 0 0</inkml:trace>
  <inkml:trace contextRef="#ctx0" brushRef="#br0" timeOffset="76461.57">15298 8509 9268 0 0,'0'0'1665'0'0,"0"0"-144"0"0,0 0-257 0 0,0 0 497 0 0,0 0 0 0 0,690-90-80 0 0,-460 81-1 0 0,36 0-591 0 0,5-3-177 0 0,0-1-63 0 0,-17-1-465 0 0,-30 2-160 0 0,-41-1-144 0 0,-51 6-32 0 0,-52 4 16 0 0,-65 3-1136 0 0,-33 0-1730 0 0,-85 0-2608 0 0</inkml:trace>
  <inkml:trace contextRef="#ctx0" brushRef="#br0" timeOffset="77456.905">10722 7711 14086 0 0,'0'0'513'0'0,"0"0"-180"0"0,0 0-130 0 0,0 0 544 0 0,12 60 707 0 0,1 1-1084 0 0,60 343 1504 0 0,-33-79 1076 0 0,-3 248-2950 0 0,-30 334 705 0 0,-9-554-417 0 0,2-198-201 0 0,3 272 234 0 0,5-274 44 0 0,22 118-365 0 0,26 10 447 0 0,84 243-447 0 0,30 131 252 0 0,-137-480 104 0 0,-9 1 0 0 0,-6 1 0 0 0,-7 104-356 0 0,-4-211 22 0 0,-4-57 10 0 0,-2 1 1 0 0,1-1 0 0 0,-1 0-1 0 0,-1 1 1 0 0,0-1 0 0 0,-1 0-1 0 0,-1 1-32 0 0,2-14-7 0 0,0 0-1 0 0,0 1 1 0 0,0-1-1 0 0,0 1 1 0 0,0-1-1 0 0,0 0 1 0 0,0 1-1 0 0,-1-1 1 0 0,1 0-1 0 0,0 1 1 0 0,0-1-1 0 0,0 0 1 0 0,0 1-1 0 0,-1-1 1 0 0,1 0-1 0 0,0 1 1 0 0,0-1-1 0 0,-1 0 1 0 0,1 0-1 0 0,0 1 0 0 0,-1-1 1 0 0,1 0-1 0 0,0 0 1 0 0,0 1-1 0 0,-1-1 1 0 0,1 0-1 0 0,-1 0 1 0 0,1 0-1 0 0,0 0 1 0 0,-1 0-1 0 0,1 1 1 0 0,0-1-1 0 0,-1 0 1 0 0,1 0-1 0 0,0 0 1 0 0,-1 0-1 0 0,1 0 1 0 0,-1 0-1 0 0,1 0 1 0 0,0 0-1 0 0,-1-1 1 0 0,1 1-1 0 0,-1 0 1 0 0,1 0-1 0 0,0 0 0 0 0,-1 0 1 0 0,1 0-1 0 0,0-1 1 0 0,-1 1-1 0 0,1 0 1 0 0,0 0-1 0 0,-1 0 1 0 0,1-1-1 0 0,0 1 1 0 0,0 0-1 0 0,-1-1 1 0 0,1 1-1 0 0,0 0 1 0 0,0 0-1 0 0,-1-1 8 0 0,-21-24-1266 0 0,15 16 697 0 0,-13-9-1428 0 0,-1 1 0 0 0,-1 1 0 0 0,0 1 0 0 0,-20-9 1997 0 0,-62-36-8756 0 0</inkml:trace>
  <inkml:trace contextRef="#ctx0" brushRef="#br0" timeOffset="78455.241">7774 13752 10885 0 0,'0'0'1278'0'0,"0"0"-662"0"0,0 0 81 0 0,1 7 159 0 0,5 33 421 0 0,2 0 0 0 0,2 0 0 0 0,2-2 0 0 0,1 1 0 0 0,18 34-1277 0 0,3 13 885 0 0,25 70 134 0 0,109 306 181 0 0,-112-287-482 0 0,20 126-718 0 0,53 407 491 0 0,-51-264-309 0 0,-71-419-224 0 0,-7-25 40 0 0,0 0 0 0 0,0 0 0 0 0,0 0 0 0 0,0 1 1 0 0,0-1-1 0 0,0 0 0 0 0,0 0 0 0 0,0 0 0 0 0,0 0 0 0 0,0 1 0 0 0,0-1 0 0 0,0 0 0 0 0,1 0 0 0 0,-1 0 0 0 0,0 0 1 0 0,0 0-1 0 0,0 0 0 0 0,0 1 0 0 0,0-1 0 0 0,0 0 0 0 0,0 0 0 0 0,1 0 0 0 0,-1 0 0 0 0,0 0 0 0 0,0 0 0 0 0,0 0 1 0 0,0 0-1 0 0,1 0 0 0 0,-1 1 0 0 0,0-1 0 0 0,0 0 0 0 0,0 0 0 0 0,0 0 0 0 0,1 0 0 0 0,-1 0 0 0 0,0 0 0 0 0,0 0 0 0 0,0 0 1 0 0,0 0-1 0 0,1 0 0 0 0,-1 0 0 0 0,0-1 0 0 0,0 1 0 0 0,0 0 0 0 0,0 0 0 0 0,0 0 0 0 0,1 0 0 0 0,-1 0 0 0 0,0 0 2 0 0,13-32-160 0 0,-8 16 165 0 0,9-23 38 0 0,2 0 0 0 0,2 1 0 0 0,2 1 0 0 0,16-23-43 0 0,102-136-56 0 0,-99 144 38 0 0,534-689-53 0 0,-350 460 100 0 0,199-311 123 0 0,-174 231-195 0 0,-240 349 44 0 0,1 1 0 0 0,0 0 1 0 0,1 0-1 0 0,0 1 0 0 0,1 0 0 0 0,0 0 0 0 0,12-7-1 0 0,-20 16-35 0 0,0 0-1 0 0,0 0 1 0 0,0 0-1 0 0,0 0 1 0 0,1 0-1 0 0,-1 1 1 0 0,0-1-1 0 0,0 1 1 0 0,0 0-1 0 0,0 0 1 0 0,0 0-1 0 0,1 1 1 0 0,-1-1-1 0 0,0 1 1 0 0,0-1-1 0 0,0 1 1 0 0,0 0-1 0 0,0 0 1 0 0,2 2 35 0 0,58 31-1440 0 0,-49-25 1118 0 0,-11-7 192 0 0,1 0-1 0 0,-1 0 1 0 0,0 0-1 0 0,0 0 1 0 0,0 1-1 0 0,0 0 1 0 0,-1-1-1 0 0,1 1 1 0 0,-1 0-1 0 0,0 0 0 0 0,1 1 1 0 0,-1-1-1 0 0,-1 0 1 0 0,1 1-1 0 0,0-1 1 0 0,-1 1-1 0 0,1 1 131 0 0,-2-2-287 0 0,0 0 1 0 0,1 0-1 0 0,-1 0 0 0 0,0 0 0 0 0,-1 0 0 0 0,1-1 1 0 0,-1 1-1 0 0,1 0 0 0 0,-1 0 0 0 0,0 0 0 0 0,0-1 0 0 0,0 1 1 0 0,0 0-1 0 0,0-1 0 0 0,-1 1 0 0 0,1-1 0 0 0,-1 1 0 0 0,0-1 1 0 0,0 0-1 0 0,1 0 0 0 0,-1 0 0 0 0,-1 0 0 0 0,1 0 1 0 0,-1 0 286 0 0,-43 33-7441 0 0</inkml:trace>
  <inkml:trace contextRef="#ctx0" brushRef="#br0" timeOffset="79017.734">10870 13714 11525 0 0,'0'0'1035'0'0,"0"0"345"0"0,0 0 20 0 0,28-5-20 0 0,340-34 1947 0 0,-149 21-2668 0 0,801-44 1272 0 0,-539 53-1607 0 0,720-19 486 0 0,-466 6-647 0 0,671-32 66 0 0,-1335 51-235 0 0,-41 3-32 0 0,-1-2 0 0 0,0 0 1 0 0,1-2-1 0 0,-1-1 0 0 0,18-7 38 0 0,-46 12-134 0 0,1 0 1 0 0,-1 0-1 0 0,0 0 0 0 0,0-1 0 0 0,0 1 0 0 0,0 0 0 0 0,0-1 0 0 0,1 1 1 0 0,-1-1-1 0 0,0 0 0 0 0,0 1 0 0 0,0-1 0 0 0,0 0 0 0 0,0 0 0 0 0,-1 1 1 0 0,1-1-1 0 0,0 0 0 0 0,0 0 0 0 0,0 0 0 0 0,-1 0 0 0 0,1 0 0 0 0,-1 0 1 0 0,1 0-1 0 0,-1 0 0 0 0,1 0 0 0 0,-1 0 0 0 0,1-1 0 0 0,-1 1 0 0 0,0 0 1 0 0,0 0-1 0 0,1 0 0 0 0,-1 0 0 0 0,0-1 0 0 0,0 1 0 0 0,0 0 0 0 0,0 0 1 0 0,-1 0-1 0 0,1-1 0 0 0,0 1 0 0 0,0 0 0 0 0,-1 0 0 0 0,1 0 0 0 0,-1 0 1 0 0,1 0-1 0 0,-1 0 0 0 0,0-1 134 0 0,-23-35-8703 0 0</inkml:trace>
  <inkml:trace contextRef="#ctx0" brushRef="#br0" timeOffset="79774.709">16528 7594 9316 0 0,'0'0'931'0'0,"0"0"155"0"0,0 0-72 0 0,6 94 205 0 0,24 304-77 0 0,-17-266 86 0 0,7 7-1228 0 0,-6-46 480 0 0,33 393 2968 0 0,-19 81-3448 0 0,-9-155 359 0 0,-2-86 109 0 0,69 882 1070 0 0,-52-823-1181 0 0,-15 236-357 0 0,-24-521 70 0 0,-4 0 0 0 0,-16 66-70 0 0,18-121 4 0 0,4-29-18 0 0,1-6-207 0 0,0 0 0 0 0,1 0-1 0 0,0-1 1 0 0,0 1 0 0 0,1 0-1 0 0,0 0 1 0 0,2 3 221 0 0,-11-43-3759 0 0,-5-31-2924 0 0</inkml:trace>
  <inkml:trace contextRef="#ctx0" brushRef="#br0" timeOffset="80595.52">18648 8813 13190 0 0,'0'0'1638'0'0,"0"0"-133"0"0,0 0 232 0 0,28 109 362 0 0,96 355-607 0 0,-20-95 293 0 0,-74-269-1252 0 0,189 701 2200 0 0,-169-574-2481 0 0,-11 2-1 0 0,4 136-251 0 0,-24 409 203 0 0,-12-207-74 0 0,4-360-215 0 0,30 149 86 0 0,149 761 269 0 0,-92-611-310 0 0,9 73-275 0 0,-93-448 541 0 0,-5 0 0 0 0,-7 28-225 0 0,-23-174-320 0 0,-3-9-1190 0 0,0 1 0 0 0,-2 1 0 0 0,-13-8 1510 0 0,-69-40-5701 0 0</inkml:trace>
  <inkml:trace contextRef="#ctx0" brushRef="#br0" timeOffset="81524.165">8980 16410 17160 0 0,'0'0'651'0'0,"0"0"64"0"0,56 5 782 0 0,-16-1-1171 0 0,125 10 2189 0 0,73-6-2515 0 0,2070-8 4997 0 0,1156 0-4632 0 0,-2193-28-453 0 0,-68 0 190 0 0,-596 17-172 0 0,246 1-31 0 0,-746 16 122 0 0,75 15-21 0 0,-94-9-168 0 0,-69-12-810 0 0,-23-6-889 0 0,-35-12-2170 0 0,29 14 3308 0 0,-92-37-8265 0 0</inkml:trace>
  <inkml:trace contextRef="#ctx0" brushRef="#br0" timeOffset="84049.408">13285 12376 10053 0 0,'0'0'2841'0'0,"-9"0"-313"0"0,-14 1-1422 0 0,18 1-1029 0 0,-1 0-1 0 0,1 0 1 0 0,-1 0 0 0 0,1 1 0 0 0,0 0 0 0 0,0 0 0 0 0,0 0 0 0 0,1 1 0 0 0,-1-1 0 0 0,1 1 0 0 0,0 0 0 0 0,0 1 0 0 0,0-1 0 0 0,0 1 0 0 0,1-1 0 0 0,0 1 0 0 0,0 0 0 0 0,0 1 0 0 0,0-1 0 0 0,1 0-1 0 0,0 1 1 0 0,0-1 0 0 0,0 4-77 0 0,-5 12 75 0 0,2 0-1 0 0,1 1 1 0 0,0-1-1 0 0,2 1 1 0 0,0 18-75 0 0,1-18 115 0 0,1 0-1 0 0,1 1 1 0 0,1-1 0 0 0,1 0-1 0 0,3 5-114 0 0,-3-16 36 0 0,0 0-1 0 0,1 0 0 0 0,1 0 0 0 0,0-1 1 0 0,0 1-1 0 0,1-1 0 0 0,1-1 0 0 0,-1 1 0 0 0,2-1 1 0 0,7 8-36 0 0,8 5 34 0 0,0-1 0 0 0,2-2 1 0 0,0 0-1 0 0,1-1 1 0 0,1-2-1 0 0,1-1 0 0 0,0 0 1 0 0,1-3-1 0 0,0 0 1 0 0,1-2-1 0 0,13 2-34 0 0,7 1 123 0 0,0-3 0 0 0,1-2-1 0 0,0-2 1 0 0,1-3 0 0 0,-1-2 0 0 0,33-3-123 0 0,-70 0 31 0 0,-1 1 1 0 0,1-2 0 0 0,-1 1-1 0 0,1-2 1 0 0,-1 0 0 0 0,0-1-1 0 0,0 0 1 0 0,0-1-1 0 0,-1 0 1 0 0,0-1 0 0 0,0 0-1 0 0,-1-1 1 0 0,0-1-1 0 0,0 1 1 0 0,-1-2 0 0 0,0 1-1 0 0,-1-2 1 0 0,0 1-1 0 0,0-1 1 0 0,2-5-32 0 0,-7 6 9 0 0,-1 0 1 0 0,0-1-1 0 0,-1 1 0 0 0,0-1 0 0 0,0 1 0 0 0,-1-1 1 0 0,-1 1-1 0 0,1-1 0 0 0,-2 0 0 0 0,0 1 0 0 0,0-1 1 0 0,-1 1-1 0 0,0-1 0 0 0,0 1 0 0 0,-2 0 0 0 0,1-1 1 0 0,-1 2-1 0 0,0-1 0 0 0,-1 0 0 0 0,-5-6-9 0 0,-42-59 52 0 0,-3 3 0 0 0,-4 1 0 0 0,-2 4 0 0 0,-54-45-52 0 0,93 95 15 0 0,0 0 0 0 0,-1 2 0 0 0,0 0 0 0 0,-2 2-1 0 0,1 1 1 0 0,-2 0 0 0 0,1 2 0 0 0,-1 1 0 0 0,-1 1 0 0 0,0 2 0 0 0,0 0-1 0 0,0 2 1 0 0,-1 1 0 0 0,1 1 0 0 0,-1 1 0 0 0,-10 2-15 0 0,26 0-2 0 0,1 1 1 0 0,1 0 0 0 0,-1 0 0 0 0,0 1-1 0 0,0 1 1 0 0,1 0 0 0 0,0 0-1 0 0,-5 3 2 0 0,-79 50 18 0 0,35-20 23 0 0,50-31-37 0 0,0-1 1 0 0,0 2 0 0 0,0-1-1 0 0,1 1 1 0 0,0 0-1 0 0,0 1 1 0 0,1 0 0 0 0,0 0-1 0 0,0 0 1 0 0,1 1-1 0 0,0 0 1 0 0,1 1 0 0 0,0-1-1 0 0,0 1 1 0 0,1 0-1 0 0,0 0 1 0 0,1 1-5 0 0,-4 17-5 0 0,2 1-1 0 0,1-1 1 0 0,1 1-1 0 0,2 0 0 0 0,1 22 6 0 0,1-37-4 0 0,1 0-1 0 0,1 0 1 0 0,0 0-1 0 0,1 0 0 0 0,0-1 1 0 0,1 0-1 0 0,0 1 0 0 0,2-2 1 0 0,-1 1-1 0 0,1-1 1 0 0,1 0-1 0 0,0 0 0 0 0,1-1 1 0 0,0 0-1 0 0,1-1 1 0 0,7 6 3 0 0,5 5-2 0 0,1-1 0 0 0,1-1 0 0 0,0-1 0 0 0,2-1 0 0 0,0-1 0 0 0,0-2-1 0 0,10 4 4 0 0,21 4 7 0 0,1-2 0 0 0,1-2 0 0 0,1-3 0 0 0,0-3 0 0 0,13 0-7 0 0,-50-9-10 0 0,-1-1-1 0 0,1 0 1 0 0,0-2 0 0 0,0 0-1 0 0,-1-2 1 0 0,17-3 10 0 0,-30 3 3 0 0,0 0 1 0 0,0-1-1 0 0,0 0 0 0 0,0-1 1 0 0,-1 0-1 0 0,1 0 0 0 0,-1-1 1 0 0,0 0-1 0 0,-1 0 0 0 0,1-1 1 0 0,-1 0-1 0 0,0 0 0 0 0,0-1 1 0 0,-1 0-1 0 0,0 0 0 0 0,0-1 1 0 0,1-2-4 0 0,1-4 5 0 0,0 0 0 0 0,-1 0 0 0 0,-1-1 0 0 0,0 0 1 0 0,-1 0-1 0 0,-1-1 0 0 0,0 1 0 0 0,-2-1 0 0 0,1 0 1 0 0,-1-2-6 0 0,0-19 18 0 0,-1 1 0 0 0,-2 0 0 0 0,-5-34-18 0 0,4 57 58 0 0,-1 0 0 0 0,0 0-1 0 0,-1 0 1 0 0,0 1-1 0 0,-1 0 1 0 0,0 0-1 0 0,-1 0 1 0 0,-1 0 0 0 0,0 1-1 0 0,0 0 1 0 0,-1 0-1 0 0,-1 1 1 0 0,0-1-58 0 0,3 4 41 0 0,-1 1 0 0 0,0-1 0 0 0,0 1 0 0 0,0 0 0 0 0,-1 1 1 0 0,0 0-1 0 0,0 0 0 0 0,0 0 0 0 0,-1 1 0 0 0,0 1 0 0 0,1-1 0 0 0,-1 1 0 0 0,0 1 1 0 0,-1 0-1 0 0,1 0 0 0 0,0 0 0 0 0,-1 2 0 0 0,-5-1-41 0 0,12 1-62 0 0,-1 1 1 0 0,1 0-1 0 0,-1 0 0 0 0,1 0 1 0 0,0 0-1 0 0,-1 0 0 0 0,1 1 1 0 0,0 0-1 0 0,0-1 0 0 0,0 1 1 0 0,0 1-1 0 0,0-1 0 0 0,0 0 1 0 0,1 0-1 0 0,-1 1 0 0 0,1 0 1 0 0,-1-1-1 0 0,1 1 0 0 0,0 0 1 0 0,-1 2 61 0 0,-7 11-1082 0 0,1 1 0 0 0,0 0 0 0 0,-2 10 1082 0 0,1-6-1302 0 0,-24 50-4960 0 0</inkml:trace>
  <inkml:trace contextRef="#ctx0" brushRef="#br0" timeOffset="84430.057">13659 13209 4994 0 0,'0'0'619'0'0,"0"0"718"0"0,0-7 528 0 0,0-31 1608 0 0,0 37-1453 0 0,0 1-41 0 0,0 18 153 0 0,-3 51-102 0 0,-4 0 0 0 0,-6 25-2030 0 0,-8 70 1551 0 0,18 29-842 0 0,3-136-727 0 0,0-56-46 0 0,-1-1 1 0 0,1 1-1 0 0,0 0 1 0 0,0 0-1 0 0,0 0 1 0 0,-1 0-1 0 0,1 0 1 0 0,0 0-1 0 0,0-1 1 0 0,0 1-1 0 0,0 0 1 0 0,1 0-1 0 0,-1 0 1 0 0,0 0-1 0 0,0 0 1 0 0,1 0-1 0 0,-1-1 1 0 0,0 1-1 0 0,1 0 0 0 0,-1 0 1 0 0,0 0-1 0 0,1-1 1 0 0,-1 1-1 0 0,1 0 1 0 0,0-1-1 0 0,-1 1 1 0 0,1 0-1 0 0,0-1 1 0 0,-1 1-1 0 0,1-1 1 0 0,0 1-1 0 0,-1-1 1 0 0,1 1-1 0 0,0-1 1 0 0,0 1-1 0 0,0-1 1 0 0,0 0-1 0 0,-1 0 1 0 0,1 1-1 0 0,0-1 1 0 0,1 0 63 0 0,-1 2-6019 0 0,-1 1 38 0 0</inkml:trace>
  <inkml:trace contextRef="#ctx0" brushRef="#br0" timeOffset="84892.82">13706 13740 9780 0 0,'0'0'2604'0'0,"0"0"-309"0"0,0 0-310 0 0,0 0-518 0 0,-10 8-250 0 0,-3 2-904 0 0,-12 7 455 0 0,2 1 0 0 0,1 1 0 0 0,0 1 0 0 0,1 0 0 0 0,1 3-768 0 0,-93 117 1133 0 0,-5-5 0 0 0,-6-5 0 0 0,-36 22-1133 0 0,137-132 135 0 0,16-14-401 0 0,14-12-1326 0 0,107-97-9306 0 0,-67 55 1757 0 0</inkml:trace>
  <inkml:trace contextRef="#ctx0" brushRef="#br0" timeOffset="85226.925">13795 13798 12294 0 0,'0'0'747'0'0,"0"0"122"0"0,0 0 30 0 0,0 0-282 0 0,10-5-260 0 0,-4 1-226 0 0,-3 2-70 0 0,-1 0-1 0 0,1 1 0 0 0,-1-1 0 0 0,1 1 0 0 0,-1-1 0 0 0,1 1 0 0 0,0 0 0 0 0,0 0 1 0 0,0 0-1 0 0,0 0 0 0 0,0 1 0 0 0,0-1 0 0 0,0 1 0 0 0,0-1 0 0 0,0 1 0 0 0,0 0 1 0 0,0 0-1 0 0,0 1 0 0 0,0-1 0 0 0,0 1 0 0 0,0-1 0 0 0,2 2-60 0 0,50 25 1973 0 0,-1 2 0 0 0,19 14-1973 0 0,21 14 571 0 0,75 34 178 0 0,117 67 396 0 0,-282-155-1155 0 0,7 5 130 0 0,-30-5-659 0 0,-28-3-2625 0 0,-16 0-3365 0 0</inkml:trace>
  <inkml:trace contextRef="#ctx0" brushRef="#br0" timeOffset="85967.942">13582 13906 13910 0 0,'0'0'1788'0'0,"0"0"-678"0"0,0 0-267 0 0,0 0-94 0 0,2 12 321 0 0,5 94 1814 0 0,-5-55-1782 0 0,2 1 0 0 0,2-1 0 0 0,4 5-1102 0 0,18 40 439 0 0,4 0 0 0 0,16 26-439 0 0,-18-50 11 0 0,-3 1-1 0 0,-4 1 1 0 0,-2 2-1 0 0,4 40-10 0 0,-21-25 354 0 0,-4-73-172 0 0,0-17-195 0 0,0-1 0 0 0,0 0 26 0 0,0 0 6 0 0,0 0-43 0 0,0 0-11 0 0,0 0 51 0 0,0 0 43 0 0,0 0-33 0 0,0 0-10 0 0,0 0 0 0 0,0 0-12 0 0,0 0-1 0 0,0 1 1 0 0,0-1-1 0 0,0 0 1 0 0,0 1-1 0 0,1-1 0 0 0,-1 1 1 0 0,0-1-1 0 0,0 0 1 0 0,0 1-1 0 0,0-1 0 0 0,0 1 1 0 0,-1-1-1 0 0,1 0 1 0 0,0 1-1 0 0,0-1 1 0 0,0 1-1 0 0,0-1 0 0 0,0 0 1 0 0,0 1-1 0 0,-1-1 1 0 0,1 0-1 0 0,0 1 0 0 0,0-1 1 0 0,0 0-1 0 0,-1 1 1 0 0,1-1-1 0 0,0 0 1 0 0,-1 0-1 0 0,1 1 0 0 0,0-1 1 0 0,-1 0-4 0 0,-63 43 442 0 0,46-33-189 0 0,0 1 0 0 0,1 1 0 0 0,1 0 0 0 0,0 2 0 0 0,-1 1-253 0 0,-15 23 112 0 0,2 0-1 0 0,2 2 1 0 0,2 1-1 0 0,-9 21-111 0 0,4-8 65 0 0,-3-1 1 0 0,-10 9-66 0 0,37-55-152 0 0,7-12-815 0 0,9-17-953 0 0,43-51-5964 0 0,-18 25 22 0 0</inkml:trace>
  <inkml:trace contextRef="#ctx0" brushRef="#br0" timeOffset="86427.953">14125 14961 11621 0 0,'0'0'1884'0'0,"0"0"-249"0"0,0 0-82 0 0,0 0-529 0 0,0 0-229 0 0,7 24 1988 0 0,4-8-2423 0 0,2-1 0 0 0,0 0 0 0 0,1-1 0 0 0,0 0 0 0 0,1-1 0 0 0,14 10-360 0 0,7 7 343 0 0,176 151 1099 0 0,197 174-225 0 0,-251-207 189 0 0,65 86-1406 0 0,-220-230 9 0 0,0-1 0 0 0,0 1-1 0 0,0-1 1 0 0,0 0-1 0 0,1 0 1 0 0,0 0 0 0 0,0 0-1 0 0,0-1 1 0 0,3 3-9 0 0,-7-5-16 0 0,1 0 0 0 0,-1 0-1 0 0,0 0 1 0 0,0 0 0 0 0,1 0 0 0 0,-1 0 0 0 0,0 0 0 0 0,0 0 0 0 0,1 0 0 0 0,-1 0 0 0 0,0 0-1 0 0,0 0 1 0 0,1 0 0 0 0,-1 0 0 0 0,0 0 0 0 0,0-1 0 0 0,1 1 0 0 0,-1 0 0 0 0,0 0 0 0 0,0 0-1 0 0,0 0 1 0 0,1 0 0 0 0,-1 0 0 0 0,0-1 0 0 0,0 1 0 0 0,0 0 0 0 0,1 0 0 0 0,-1 0 0 0 0,0-1-1 0 0,0 1 1 0 0,0 0 0 0 0,0 0 0 0 0,0 0 0 0 0,0-1 0 0 0,1 1 0 0 0,-1 0 0 0 0,0 0 0 0 0,0-1-1 0 0,0 1 1 0 0,0 0 0 0 0,0 0 0 0 0,0-1 0 0 0,0 1 0 0 0,0 0 0 0 0,0 0 0 0 0,0-1-1 0 0,0 1 1 0 0,0 0 16 0 0,-1-17-1038 0 0,1 14 702 0 0,0-2-134 0 0,-1 0 0 0 0,0 0-1 0 0,0 0 1 0 0,0 0 0 0 0,-1 0 0 0 0,0 0 0 0 0,0 1-1 0 0,0-1 471 0 0,-38-56-5736 0 0</inkml:trace>
  <inkml:trace contextRef="#ctx0" brushRef="#br0" timeOffset="156751.629">5286 1054 4546 0 0,'3'-7'16'0'0,"2"0"-448"0"0,-2-2-2433 0 0</inkml:trace>
  <inkml:trace contextRef="#ctx0" brushRef="#br0" timeOffset="157934.467">5286 1054 3121 0 0,'14'-35'2303'0'0,"-11"28"-1612"0"0,-3 7 165 0 0,0 0 2404 0 0,0 0-2214 0 0,4-22 96 0 0,-3 16 2534 0 0,-10 7-3556 0 0,0 0-1 0 0,0 1 0 0 0,1 0 1 0 0,-1 1-1 0 0,1 0 0 0 0,-1 0 1 0 0,1 1-1 0 0,0 0 0 0 0,0 0 1 0 0,-6 5-120 0 0,3-2 105 0 0,1 1 1 0 0,0-1 0 0 0,0 2 0 0 0,0-1 0 0 0,1 1 0 0 0,1 1 0 0 0,-5 6-106 0 0,10-10 21 0 0,0 0 0 0 0,0 0 1 0 0,1 1-1 0 0,0 0 1 0 0,0-1-1 0 0,1 1 1 0 0,0 0-1 0 0,0 0 1 0 0,0 0-1 0 0,1-1 1 0 0,0 1-1 0 0,1 0 0 0 0,-1 0 1 0 0,1 0-1 0 0,1 0 1 0 0,-1 0-1 0 0,1-1 1 0 0,0 1-1 0 0,1-1 1 0 0,-1 1-1 0 0,1-1 0 0 0,1 0 1 0 0,-1 0-1 0 0,1 0 1 0 0,0-1-1 0 0,3 4-21 0 0,25 22 346 0 0,1-1 0 0 0,1-1-1 0 0,2-2 1 0 0,15 7-346 0 0,29 23 378 0 0,-80-57-297 0 0,0-1 0 0 0,0 1 0 0 0,0-1 0 0 0,0 0 0 0 0,0 1 0 0 0,0-1-1 0 0,0 1 1 0 0,0-1 0 0 0,1 0 0 0 0,-1 1 0 0 0,0-1 0 0 0,0 1 0 0 0,0-1 0 0 0,1 1 0 0 0,-1-1 0 0 0,0 1 0 0 0,0-1 0 0 0,1 1 0 0 0,-1-1-1 0 0,0 1 1 0 0,1-1 0 0 0,-1 1 0 0 0,1 0 0 0 0,-1-1 0 0 0,1 1 0 0 0,-1-1 0 0 0,1 1 0 0 0,-1 0 0 0 0,1 0 0 0 0,-1-1 0 0 0,1 1 0 0 0,-1 0 0 0 0,1 0-1 0 0,-1 0 1 0 0,1-1 0 0 0,0 1 0 0 0,-1 0 0 0 0,1 0-81 0 0,30-13-359 0 0,25-1 383 0 0,0 2-1 0 0,1 4 1 0 0,0 1 0 0 0,10 3-24 0 0,234 2 224 0 0,-151 4-90 0 0,-20-9 232 0 0,-130 7-350 0 0,0 0 0 0 0,0 0 3 0 0,1-7 10 0 0,-1 0 0 0 0,1 0 0 0 0,1 0-1 0 0,-1 0 1 0 0,1 0 0 0 0,0 0 0 0 0,1 1 0 0 0,-1-1 0 0 0,1 1 0 0 0,1-1 0 0 0,-1 1 0 0 0,3-3-29 0 0,17-34-27 0 0,-20 29 42 0 0,0-1-1 0 0,0 1 1 0 0,-2-1 0 0 0,1 1-1 0 0,-2-1 1 0 0,0 0 0 0 0,-1 1 0 0 0,-1-7-15 0 0,-1-28-33 0 0,6 17-17 0 0,-2 27 66 0 0,-1 1-1 0 0,1-1 0 0 0,-1 1 0 0 0,0-1 0 0 0,0 1 0 0 0,0-1 1 0 0,0 0-1 0 0,-1 1 0 0 0,0 0 0 0 0,0-1 0 0 0,0 1 1 0 0,0-1-1 0 0,-1 1 0 0 0,-1-3-15 0 0,2 5 57 0 0,0 1 1 0 0,0-1-1 0 0,0 0 1 0 0,0 1-1 0 0,0-1 1 0 0,-1 0-1 0 0,1 1 1 0 0,0 0-1 0 0,-1-1 1 0 0,1 1-1 0 0,-1 0 1 0 0,0 0-1 0 0,1 0 1 0 0,-1 0-1 0 0,0 0 1 0 0,0 0-1 0 0,1 0 1 0 0,-1 0-1 0 0,-2 0-57 0 0,-16-2-2794 0 0,3 0-3214 0 0</inkml:trace>
  <inkml:trace contextRef="#ctx0" brushRef="#br0" timeOffset="160276.209">16504 6749 8804 0 0,'1'-5'836'0'0,"0"0"0"0"0,1 1 0 0 0,-1-1 0 0 0,1 1-1 0 0,0-1 1 0 0,0 1 0 0 0,0 0 0 0 0,1 0 0 0 0,2-4-836 0 0,-3 6 152 0 0,1 1 1 0 0,-1-1-1 0 0,0 1 0 0 0,1-1 0 0 0,-1 1 1 0 0,1 0-1 0 0,-1 0 0 0 0,1 0 0 0 0,-1 1 1 0 0,1-1-1 0 0,0 0 0 0 0,-1 1 0 0 0,1 0 1 0 0,0-1-1 0 0,0 1 0 0 0,-1 0 0 0 0,4 1-152 0 0,23 2 389 0 0,0 1 0 0 0,0 2-1 0 0,-1 1 1 0 0,0 1-1 0 0,0 1 1 0 0,18 10-389 0 0,-9-6 179 0 0,96 41 385 0 0,-2 5 0 0 0,-2 6 0 0 0,89 62-564 0 0,41 44 818 0 0,43 51-818 0 0,175 166 513 0 0,14 9 274 0 0,-424-347-631 0 0,132 106 79 0 0,-160-123-194 0 0,-2 3 0 0 0,-1 1 0 0 0,25 34-41 0 0,-48-58-47 0 0,5 8 3077 0 0,-21-20-3032 0 0,0 1 1 0 0,0-1-1 0 0,0 0 0 0 0,0 0 0 0 0,-1 0 0 0 0,1-1 1 0 0,0 1-1 0 0,0-1 0 0 0,-1 0 0 0 0,-2 0 2 0 0,-2 1 48 0 0,-180 20 2236 0 0,-109-5-2284 0 0,-188-17 263 0 0,6-31 1182 0 0,451 29-1433 0 0,-5-2-23 0 0,32-33-9345 0 0,1 7 683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1T05:34:0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2238 1 11365 0 0,'0'0'905'0'0,"0"0"965"0"0,0 0 536 0 0,-5 6 1743 0 0,-40 49-197 0 0,-37 60-3952 0 0,33-44 706 0 0,-13 9-706 0 0,-245 266 1925 0 0,26-33-1188 0 0,65-77-33 0 0,-88 64-704 0 0,230-229 14 0 0,-5 12 87 0 0,-67 92-101 0 0,60-69 185 0 0,86-106-185 0 0,-2 3 19 0 0,-1 0 1 0 0,1 0 0 0 0,0 0-1 0 0,-1-1 1 0 0,0 1-1 0 0,1-1 1 0 0,-1 1 0 0 0,0-1-1 0 0,0 0 1 0 0,0 0 0 0 0,-1 0-1 0 0,1-1 1 0 0,0 1-1 0 0,-2-1-19 0 0,4-1 22 0 0,1 0 15 0 0,0 0-21 0 0,0 0-32 0 0,0 0-21 0 0,0 0 13 0 0,0 0-6 0 0,0 0-15 0 0,0 0-30 0 0,0 0 81 0 0,0 0-1 0 0,0 0-40 0 0,0 0 57 0 0,0 0 34 0 0,0 0-11 0 0,2 4-44 0 0,0-1-1 0 0,-1 0 1 0 0,1 0-1 0 0,0 0 0 0 0,1 0 1 0 0,-1 0-1 0 0,0 0 1 0 0,1-1-1 0 0,0 1 1 0 0,-1-1-1 0 0,1 0 1 0 0,0 1-1 0 0,0-1 1 0 0,0-1-1 0 0,1 1 0 0 0,8 8-10 0 0,48 42 47 0 0,-3 4-1 0 0,-3 1 0 0 0,11 19-36 0 0,141 194 120 0 0,-82-103-66 0 0,361 491 208 0 0,-482-655-265 0 0,-2-2 4 0 0,0-1 0 0 0,-1 1 0 0 0,1 0-1 0 0,0-1 1 0 0,-1 1 0 0 0,1 0 0 0 0,-1-1-1 0 0,1 1 1 0 0,-1 0 0 0 0,1 0 0 0 0,-1 0-1 0 0,0-1 1 0 0,1 1 0 0 0,-1 0 0 0 0,0 0-1 0 0,0 0 1 0 0,1 0 0 0 0,-1 0 0 0 0,0-1-1 0 0,0 1 1 0 0,0 1-1 0 0,26-28-147 0 0,86-108 322 0 0,6 4 1 0 0,5 6-1 0 0,139-107-175 0 0,-144 138 77 0 0,4 5 1 0 0,4 5-1 0 0,3 7 0 0 0,112-49-77 0 0,-145 87 86 0 0,-95 37-46 0 0,-1 1 32 0 0,0 0 37 0 0,0 0-10 0 0,-2-2-67 0 0,-1 0 0 0 0,1 0 0 0 0,-1 0 0 0 0,1 1 0 0 0,-1-1 0 0 0,0 1 0 0 0,0-1 0 0 0,0 1-1 0 0,0 0 1 0 0,0 0 0 0 0,0 0 0 0 0,0 0 0 0 0,-3 0-32 0 0,-5-2 22 0 0,-5-4-26 0 0,0-1 0 0 0,1-1-1 0 0,0 0 1 0 0,1-1 0 0 0,0 0-1 0 0,1-1 1 0 0,0-1 0 0 0,0 0-1 0 0,2-1 1 0 0,-1 0 0 0 0,2 0-1 0 0,-2-4 5 0 0,-19-29 0 0 0,2-2-1 0 0,2-1 1 0 0,-1-9 0 0 0,-10-28 2 0 0,4-2 0 0 0,4-2 1 0 0,4 0-1 0 0,3-2 0 0 0,1-24-2 0 0,-20-177-118 0 0,13-4 118 0 0,15 145 8 0 0,4 24 18 0 0,4 35 26 0 0,-9-32-52 0 0,15 124 1 0 0,0 0 1 0 0,0 0 0 0 0,-1 0 0 0 0,1-1 0 0 0,0 1-1 0 0,-1 0 1 0 0,1 0 0 0 0,-1 0 0 0 0,1 0 0 0 0,-1 0-1 0 0,0 0 1 0 0,1 1 0 0 0,-1-1 0 0 0,0 0 0 0 0,0 0-1 0 0,1 0 1 0 0,-1 0 0 0 0,0 1 0 0 0,0-1 0 0 0,0 1-1 0 0,0-1 1 0 0,0 0 0 0 0,0 1 0 0 0,0-1 0 0 0,0 1-1 0 0,0 0 1 0 0,0-1 0 0 0,0 1 0 0 0,-1 0 0 0 0,1 0-1 0 0,0 0 1 0 0,0 0 0 0 0,0 0 0 0 0,0 0 0 0 0,0 0-1 0 0,0 0 1 0 0,-1 0 0 0 0,1 0 0 0 0,0 1 0 0 0,0-1-1 0 0,0 0 1 0 0,0 1 0 0 0,0-1 0 0 0,0 1 0 0 0,-1 0-2 0 0,-45 24 95 0 0,45-23-93 0 0,-490 293 269 0 0,-14-28-141 0 0,262-141-104 0 0,65-31 25 0 0,13-4 12 0 0,-3-7-1 0 0,-112 35-62 0 0,245-107-34 0 0,-1 0-1 0 0,0-3 0 0 0,0-1 1 0 0,-1-2-1 0 0,0-1 0 0 0,-27-1 35 0 0,64-4-24 0 0,1 0-18 0 0,0 0-9 0 0,0 0 3 0 0,0 0 45 0 0,0 1-1 0 0,0 0 0 0 0,1 0 0 0 0,-1 0 0 0 0,0-1 0 0 0,0 1 1 0 0,0 0-1 0 0,1 0 0 0 0,-1 0 0 0 0,0 0 0 0 0,1-1 0 0 0,-1 1 0 0 0,0 0 0 0 0,1 0 0 0 0,-1-1 0 0 0,1 1 0 0 0,0 0 0 0 0,-1-1 0 0 0,1 1 0 0 0,0 0 0 0 0,-1-1 0 0 0,1 1 4 0 0,22 16-8 0 0,-9-7 18 0 0,-1 0 0 0 0,0 0 0 0 0,0 1 0 0 0,-1 1 0 0 0,-1 0 0 0 0,0 1 0 0 0,-1 0-1 0 0,0 1 1 0 0,-1 0 0 0 0,2 3-10 0 0,16 44 39 0 0,-3 1 1 0 0,6 27-40 0 0,12 34-7 0 0,41 94-35 0 0,193 539 36 0 0,-229-628 34 0 0,-25-73-10 0 0,-2 1 0 0 0,2 19-18 0 0,-15-38 0 0 0,-1 1 1 0 0,-1 31-1 0 0,-3-38 2 0 0,3-10-15 0 0,0 0 1 0 0,1 0-1 0 0,1 0 1 0 0,1-1-1 0 0,1-1 1 0 0,1 1-1 0 0,0-1 0 0 0,5 5 14 0 0,9 18-67 0 0,69 123 26 0 0,-93-164 35 0 0,0-1 0 0 0,1 0 0 0 0,-1 1-1 0 0,1-1 1 0 0,-1 0 0 0 0,1 0-1 0 0,-1 1 1 0 0,1-1 0 0 0,-1 0-1 0 0,1 0 1 0 0,-1 0 0 0 0,1 0-1 0 0,0 0 1 0 0,-1 0 0 0 0,1 1 0 0 0,-1-1-1 0 0,1 0 1 0 0,-1-1 0 0 0,1 1-1 0 0,0 0 1 0 0,-1 0 0 0 0,1 0-1 0 0,-1 0 1 0 0,1 0 0 0 0,-1 0 0 0 0,1-1-1 0 0,-1 1 1 0 0,1 0 0 0 0,-1-1-1 0 0,1 1 1 0 0,-1 0 0 0 0,1-1-1 0 0,-1 1 1 0 0,0 0 0 0 0,1-1-1 0 0,-1 1 1 0 0,0-1 0 0 0,1 1 5 0 0,26-26-66 0 0,-13 12 51 0 0,68-54 52 0 0,2 3 0 0 0,3 4 1 0 0,40-19-38 0 0,50-19-48 0 0,65-21 48 0 0,158-53-23 0 0,-280 128 61 0 0,2 6 0 0 0,49-7-38 0 0,-141 41 42 0 0,0 1 0 0 0,0 1 0 0 0,0 2 0 0 0,0 1-42 0 0,-29 0-11 0 0,-1 0 22 0 0,0 0 18 0 0,0 0 3 0 0,0 0-10 0 0,0 0-30 0 0,0 0 26 0 0,0 0-44 0 0,-2-39-3 0 0,-1 0 1 0 0,-1 0 0 0 0,-3 1-1 0 0,-4-17 29 0 0,-50-147 37 0 0,32 109-56 0 0,-425-1282-16 0 0,443 1339 37 0 0,1-1 1 0 0,2 0-1 0 0,1 0 0 0 0,2-1 1 0 0,2 1-1 0 0,1-1 0 0 0,2-6-2 0 0,0-82 16 0 0,0 126 11 0 0,0 0-6 0 0,0 0 8 0 0,0 0 1 0 0,0 0-9 0 0,0 0 6 0 0,0 0-8 0 0,0 0-3 0 0,0 0-6 0 0,-20 1-146 0 0,-11 22-4602 0 0,6-8-1588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1T05:33:5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605 410 8052 0 0,'0'-36'4129'0'0,"-1"31"-916"0"0,-7 3-2907 0 0,1 1 1 0 0,-1 0-1 0 0,0 0 1 0 0,0 0 0 0 0,1 1-1 0 0,-1 0 1 0 0,0 1-1 0 0,0-1 1 0 0,1 2 0 0 0,-1-1-1 0 0,0 1 1 0 0,0 0-307 0 0,5 0 18 0 0,0 0 1 0 0,0 0-1 0 0,0 0 1 0 0,0 0-1 0 0,0 1 1 0 0,1-1 0 0 0,-1 1-1 0 0,1-1 1 0 0,0 1-1 0 0,0 0 1 0 0,0 0-1 0 0,0 0 1 0 0,0 0-1 0 0,1 0 1 0 0,-1 0-1 0 0,1 1 1 0 0,0 0-19 0 0,-2 5 43 0 0,1-1 0 0 0,1 1 0 0 0,0 0 0 0 0,0 0 0 0 0,1 0 0 0 0,0 2-43 0 0,0-8 17 0 0,1 1-1 0 0,0-1 1 0 0,0 0-1 0 0,0 1 0 0 0,1-1 1 0 0,-1 0-1 0 0,1 0 1 0 0,-1 0-1 0 0,1 0 0 0 0,0 0 1 0 0,0-1-1 0 0,1 1 1 0 0,-1 0-1 0 0,1-1 0 0 0,-1 0 1 0 0,1 0-1 0 0,0 1 1 0 0,-1-1-1 0 0,1-1 0 0 0,0 1 1 0 0,0 0-1 0 0,1-1 1 0 0,-1 0-1 0 0,0 1-16 0 0,17 6 193 0 0,0 0 1 0 0,0-1-1 0 0,9 1-193 0 0,-25-7 35 0 0,6 2 13 0 0,0 0 1 0 0,0-1 0 0 0,0-1-1 0 0,1 0 1 0 0,-1 0 0 0 0,1 0-1 0 0,-1-2 1 0 0,0 1-1 0 0,9-2-48 0 0,-13 0 83 0 0,1 0 0 0 0,-1 0 0 0 0,1 0 0 0 0,-1-1 0 0 0,0 0 0 0 0,0 0 0 0 0,0-1-1 0 0,-1 0 1 0 0,1 0 0 0 0,-1 0 0 0 0,0 0 0 0 0,0-1 0 0 0,0 0 0 0 0,0 0 0 0 0,-1 0-83 0 0,7-10 62 0 0,0 0 0 0 0,-2 0 1 0 0,1-1-1 0 0,-2 0 0 0 0,0 0 1 0 0,-1-1-1 0 0,-1 0 0 0 0,0-1 1 0 0,-1 1-1 0 0,-1-1 1 0 0,-1 0-1 0 0,-1 0 0 0 0,0 0 1 0 0,-1 0-1 0 0,-1 0 0 0 0,-2-13-62 0 0,2 28 27 0 0,0-1 0 0 0,-1 1 0 0 0,1 0 0 0 0,-1-1 0 0 0,0 1 0 0 0,0 0-1 0 0,0 0 1 0 0,-1-1 0 0 0,1 1 0 0 0,-1 0 0 0 0,0 0 0 0 0,1 0 0 0 0,-1 1-1 0 0,-1-1 1 0 0,1 0 0 0 0,0 1 0 0 0,-3-2-27 0 0,0-1 53 0 0,0 1 0 0 0,-1 1 0 0 0,0-1 0 0 0,0 1 1 0 0,0 0-1 0 0,0 0 0 0 0,-1 1 0 0 0,1 0 0 0 0,-1 0-53 0 0,-14-3 95 0 0,-1 0 1 0 0,0 2-1 0 0,1 1 0 0 0,-1 1 1 0 0,-6 1-96 0 0,9 0-10 0 0,0 0 1 0 0,0 2 0 0 0,0 0 0 0 0,0 2 0 0 0,0 0-1 0 0,1 1 1 0 0,-17 6 9 0 0,27-7-6 0 0,-1-1 0 0 0,1 2-1 0 0,1-1 1 0 0,-1 1 0 0 0,1 0 0 0 0,-1 0-1 0 0,2 1 1 0 0,-1 0 0 0 0,0 1 0 0 0,1-1-1 0 0,1 1 1 0 0,-1 0 0 0 0,1 1 0 0 0,0-1-1 0 0,0 1 1 0 0,1 0 0 0 0,-3 8 6 0 0,4-8 15 0 0,0 0 1 0 0,0 1-1 0 0,1-1 1 0 0,0 1-1 0 0,1 0 0 0 0,0-1 1 0 0,0 1-1 0 0,1 0 1 0 0,0 0-1 0 0,0 0 0 0 0,1-1 1 0 0,0 1-1 0 0,1 0 1 0 0,-1-1-1 0 0,2 1 0 0 0,1 4-15 0 0,1-3 8 0 0,-1-1 0 0 0,2 1 0 0 0,-1-1-1 0 0,1-1 1 0 0,1 1 0 0 0,-1-1-1 0 0,2 0 1 0 0,-1 0 0 0 0,1-1 0 0 0,0 0-1 0 0,0 0 1 0 0,1-1 0 0 0,2 1-8 0 0,3 2 5 0 0,0-1 1 0 0,1 0 0 0 0,0-1 0 0 0,0-1-1 0 0,0 0 1 0 0,1-1 0 0 0,0-1-1 0 0,0 0 1 0 0,0-1 0 0 0,0-1-1 0 0,1 0 1 0 0,-1-2 0 0 0,0 0-1 0 0,1 0 1 0 0,6-2-6 0 0,-18 0 20 0 0,-1 1 1 0 0,0-1-1 0 0,0 0 0 0 0,0 0 1 0 0,0 0-1 0 0,0 0 0 0 0,0-1 1 0 0,0 0-1 0 0,-1 1 0 0 0,1-1 1 0 0,-1-1-1 0 0,0 1 0 0 0,0 0 1 0 0,0-1-1 0 0,0 0 0 0 0,-1 1 1 0 0,1-1-1 0 0,-1 0 0 0 0,1-4-20 0 0,6-9 67 0 0,-2-1-1 0 0,0 0 0 0 0,-1 0 0 0 0,0-1-66 0 0,1-8 37 0 0,-1-1-1 0 0,-1 0 1 0 0,-2 0 0 0 0,0 0-1 0 0,-2 0 1 0 0,-1 0 0 0 0,-2-1 0 0 0,-2-13-37 0 0,2 36 34 0 0,0-1 1 0 0,-1 0-1 0 0,1 1 1 0 0,-1 0 0 0 0,-1 0-1 0 0,1 0 1 0 0,-1 0-1 0 0,0 0 1 0 0,-1 1 0 0 0,1-1-1 0 0,-1 1 1 0 0,0 1 0 0 0,0-1-1 0 0,-1 0 1 0 0,1 1-1 0 0,-1 0 1 0 0,0 1 0 0 0,0-1-1 0 0,0 1 1 0 0,-5-1-35 0 0,5 1 32 0 0,0 0 0 0 0,0 1 1 0 0,-1-1-1 0 0,1 2 0 0 0,-1-1 1 0 0,1 1-1 0 0,-1 0 1 0 0,0 0-1 0 0,0 0 0 0 0,1 1 1 0 0,-1 1-1 0 0,0-1 0 0 0,0 1 1 0 0,1 0-1 0 0,-1 0 0 0 0,1 1 1 0 0,-1 0-1 0 0,1 0 0 0 0,-1 0 1 0 0,1 1-1 0 0,-3 2-32 0 0,0 1-19 0 0,-1 2 0 0 0,1-1-1 0 0,1 1 1 0 0,-1 0 0 0 0,2 1 0 0 0,-1 0 0 0 0,1 0 0 0 0,0 1 0 0 0,1 0 0 0 0,0 0-1 0 0,1 1 1 0 0,0-1 0 0 0,0 1 0 0 0,1 0 0 0 0,-2 9 19 0 0,-1 11-18 0 0,2 0 0 0 0,1-1 0 0 0,1 1 1 0 0,1 1-1 0 0,2 9 18 0 0,0-32-7 0 0,1 0 1 0 0,0 0-1 0 0,0 0 0 0 0,1 0 1 0 0,0 0-1 0 0,0 0 1 0 0,1-1-1 0 0,0 1 1 0 0,1-1-1 0 0,0 0 0 0 0,0 0 1 0 0,1 0-1 0 0,0-1 1 0 0,0 1-1 0 0,1-1 0 0 0,0-1 1 0 0,0 1-1 0 0,0-1 1 0 0,1 0-1 0 0,0 0 1 0 0,1-1-1 0 0,-1 0 0 0 0,1 0 1 0 0,0-1-1 0 0,0 0 1 0 0,0 0-1 0 0,3 0 7 0 0,-1 0 7 0 0,-1-1 0 0 0,1 0 0 0 0,0-1 0 0 0,0 0 0 0 0,1-1 1 0 0,-1 0-1 0 0,0 0 0 0 0,0-1 0 0 0,0 0 0 0 0,1-1 0 0 0,-1-1 0 0 0,0 1 0 0 0,0-1 0 0 0,0-1 0 0 0,0 0 0 0 0,-1 0 0 0 0,1-1 0 0 0,-1-1 0 0 0,0 1 0 0 0,0-1 0 0 0,0-1 1 0 0,-1 0-1 0 0,0 0 0 0 0,1-1-7 0 0,4-5 36 0 0,-1 0 0 0 0,-1-1 0 0 0,0 0 0 0 0,-1-1 0 0 0,-1 0 0 0 0,0 0 0 0 0,-1-1 1 0 0,0 0-1 0 0,-1-1 0 0 0,-1 0 0 0 0,4-14-36 0 0,-2-2 49 0 0,-2-1-1 0 0,0 0 1 0 0,-3 0-1 0 0,-1 0 1 0 0,-1-19-49 0 0,-1 48 12 0 0,0 0 0 0 0,0 0 0 0 0,-1 0-1 0 0,0 0 1 0 0,1 1 0 0 0,-1-1 0 0 0,0 0 0 0 0,-1 0 0 0 0,1 1 0 0 0,-1-1-1 0 0,0 1 1 0 0,1-1 0 0 0,-2 1 0 0 0,1 0 0 0 0,0 0 0 0 0,-1 0 0 0 0,1 0-1 0 0,-1 0 1 0 0,-2-2-12 0 0,0 2 31 0 0,0-1 1 0 0,-1 1-1 0 0,1 0 0 0 0,-1 0 0 0 0,0 0 0 0 0,0 1 0 0 0,0 0 0 0 0,0 0 1 0 0,0 0-1 0 0,-1 1 0 0 0,-5-1-31 0 0,2 1 6 0 0,0 0 0 0 0,0 1-1 0 0,1 0 1 0 0,-1 1 0 0 0,0 0 0 0 0,0 0 0 0 0,0 1 0 0 0,0 0 0 0 0,1 1-1 0 0,-1 0 1 0 0,1 0 0 0 0,-1 1 0 0 0,1 1 0 0 0,1-1 0 0 0,-1 1 0 0 0,0 1-6 0 0,-1 3-13 0 0,0 0 0 0 0,1 0 0 0 0,1 1 0 0 0,0 0 0 0 0,0 1 0 0 0,1 0 0 0 0,0 0 1 0 0,0 0-1 0 0,2 1 0 0 0,-1 0 0 0 0,2 0 0 0 0,-1 0 0 0 0,0 8 13 0 0,-1 5-18 0 0,2-1 0 0 0,1 1-1 0 0,1 0 1 0 0,1 0-1 0 0,2 0 1 0 0,1 15 18 0 0,-1-30-10 0 0,1 0 0 0 0,0-1 0 0 0,1 1 0 0 0,0-1 0 0 0,1 0 0 0 0,-1 0 0 0 0,2 0 0 0 0,-1 0 0 0 0,1-1 0 0 0,0 1 0 0 0,1-1 0 0 0,0-1 0 0 0,1 1 0 0 0,-1-1 0 0 0,1 0 0 0 0,0-1 0 0 0,1 1 0 0 0,8 4 10 0 0,-4-3-3 0 0,0 0-1 0 0,0-1 1 0 0,0-1 0 0 0,1 0 0 0 0,1 0 0 0 0,-1-2-1 0 0,0 1 1 0 0,1-2 0 0 0,0 0 0 0 0,0 0 0 0 0,0-2-1 0 0,13 1 4 0 0,-24-2 9 0 0,1-1-1 0 0,0 0 1 0 0,0 0-1 0 0,-1 0 0 0 0,1-1 1 0 0,-1 1-1 0 0,1-1 1 0 0,-1 0-1 0 0,0 1 0 0 0,0-2 1 0 0,0 1-1 0 0,0 0 1 0 0,0-1-1 0 0,0 1 1 0 0,0-1-1 0 0,-1 0 0 0 0,1 0 1 0 0,-1 0-1 0 0,0 0 1 0 0,0 0-1 0 0,0 0 0 0 0,0-1 1 0 0,-1 1-1 0 0,1-1 1 0 0,-1 0-9 0 0,8-18 47 0 0,-1 0 1 0 0,-1 0-1 0 0,3-17-47 0 0,-7 25 0 0 0,5-26 22 0 0,-1-1 0 0 0,-3 1 1 0 0,-1-1-1 0 0,-2 1 1 0 0,-4-32-23 0 0,3 63 6 0 0,-1 1 1 0 0,0 0 0 0 0,-1-1 0 0 0,0 1-1 0 0,0 0 1 0 0,-1 0 0 0 0,0 0 0 0 0,0 0 0 0 0,-1 1-1 0 0,0-1 1 0 0,0 1 0 0 0,-1 0 0 0 0,0 0-1 0 0,0 1 1 0 0,-1-1 0 0 0,0 1 0 0 0,0 0-1 0 0,0 1 1 0 0,-1-1 0 0 0,0 1 0 0 0,0 0 0 0 0,0 1-1 0 0,0 0 1 0 0,-1 0 0 0 0,0 1 0 0 0,1 0-1 0 0,-7-2-6 0 0,1 1-2 0 0,0 1 1 0 0,-1 0-1 0 0,1 1 0 0 0,-1 0 0 0 0,0 1 0 0 0,1 0 0 0 0,-1 1 0 0 0,0 1 0 0 0,0 0 0 0 0,1 1 0 0 0,-1 1 0 0 0,1 0 0 0 0,-1 0 0 0 0,1 1 1 0 0,0 1-1 0 0,-10 5 2 0 0,2 2-30 0 0,0 1 0 0 0,0 0 1 0 0,1 2-1 0 0,1 0 0 0 0,1 1 0 0 0,0 1 1 0 0,-10 13 29 0 0,18-19-7 0 0,1 1-1 0 0,0-1 1 0 0,1 1 0 0 0,1 1 0 0 0,0 0 0 0 0,0 0-1 0 0,1 0 1 0 0,1 1 0 0 0,0-1 0 0 0,1 1 0 0 0,1 1-1 0 0,0-1 1 0 0,0 7 7 0 0,2-6-21 0 0,0 1 1 0 0,1-1-1 0 0,0 0 0 0 0,2 1 0 0 0,0-1 0 0 0,1 3 21 0 0,-1-11-12 0 0,0 0 0 0 0,1 0 0 0 0,0 0 0 0 0,0 0-1 0 0,0 0 1 0 0,1-1 0 0 0,0 1 0 0 0,0-1 0 0 0,1 0 0 0 0,0-1 0 0 0,0 1 0 0 0,0-1-1 0 0,4 3 13 0 0,3 2-9 0 0,1-1 0 0 0,1 0 0 0 0,-1 0-1 0 0,1-2 1 0 0,1 0 0 0 0,0 0 0 0 0,-1-2 0 0 0,2 0-1 0 0,10 2 10 0 0,-19-5 10 0 0,0 0-1 0 0,0 0 0 0 0,1-1 0 0 0,-1-1 1 0 0,1 1-1 0 0,-1-1 0 0 0,1 0 1 0 0,-1-1-1 0 0,0 1 0 0 0,1-2 1 0 0,-1 1-1 0 0,0-1 0 0 0,1 0 0 0 0,-1 0 1 0 0,0-1-1 0 0,0 0 0 0 0,-1 0 1 0 0,1-1-1 0 0,-1 0 0 0 0,0 0 0 0 0,4-3-9 0 0,4-8 32 0 0,-1 0-1 0 0,-1-1 0 0 0,0 0 0 0 0,-1-1 1 0 0,0 0-1 0 0,-2-1 0 0 0,0 0 1 0 0,-1-1-1 0 0,-1 0 0 0 0,-1 0 0 0 0,0 0 1 0 0,-1-3-32 0 0,3-16 37 0 0,-2 0 0 0 0,-1-1 0 0 0,-3 0 0 0 0,0 1 0 0 0,-5-33-37 0 0,3 66 16 0 0,0 1 0 0 0,-1-1-1 0 0,0 1 1 0 0,0 0 0 0 0,0-1 0 0 0,-1 1 0 0 0,1 0 0 0 0,-1 0 0 0 0,0-1 0 0 0,0 2 0 0 0,-1-1 0 0 0,1 0 0 0 0,-1 0 0 0 0,0 1 0 0 0,0-1-1 0 0,0 1 1 0 0,0 0 0 0 0,0 0 0 0 0,-1 0 0 0 0,0 0 0 0 0,1 1 0 0 0,-1-1 0 0 0,0 1 0 0 0,0 0 0 0 0,0 0 0 0 0,-3 0-16 0 0,2 0 14 0 0,-1 1 1 0 0,0-1 0 0 0,1 1 0 0 0,-1 0-1 0 0,0 1 1 0 0,1 0 0 0 0,-1 0-1 0 0,0 0 1 0 0,0 0 0 0 0,1 1 0 0 0,-1 0-1 0 0,0 0 1 0 0,1 1 0 0 0,-1-1-1 0 0,1 1 1 0 0,-1 0 0 0 0,1 1 0 0 0,0-1-1 0 0,0 1 1 0 0,0 0 0 0 0,0 1-15 0 0,-11 9-25 0 0,0 1 1 0 0,1 0 0 0 0,1 1-1 0 0,0 1 1 0 0,1 0 0 0 0,1 1-1 0 0,1 1 1 0 0,0 0 0 0 0,1 0-1 0 0,1 1 1 0 0,1 0 0 0 0,-5 15 24 0 0,3-4-10 0 0,2 0 1 0 0,1 1-1 0 0,1 0 1 0 0,1 0-1 0 0,2 0 1 0 0,2 1-1 0 0,0-1 1 0 0,2 3 9 0 0,0-29-9 0 0,-1-1 1 0 0,1 1 0 0 0,0-1 0 0 0,0 0 0 0 0,0 0 0 0 0,1 1 0 0 0,0-1 0 0 0,0 0 0 0 0,0 0 0 0 0,0 0 0 0 0,0-1 0 0 0,1 1 0 0 0,-1 0 0 0 0,1-1 0 0 0,0 0 0 0 0,1 0 0 0 0,-1 0 0 0 0,0 0 0 0 0,1 0 0 0 0,-1-1 0 0 0,1 1-1 0 0,0-1 1 0 0,0 0 0 0 0,0 0 0 0 0,0 0 0 0 0,0-1 0 0 0,0 1 0 0 0,1-1 0 0 0,-1 0 0 0 0,1 0 8 0 0,2 0 2 0 0,0 0 1 0 0,0 0-1 0 0,1-1 0 0 0,-1 1 1 0 0,0-2-1 0 0,0 1 0 0 0,0-1 0 0 0,0 0 1 0 0,0 0-1 0 0,0-1 0 0 0,0 0 1 0 0,-1 0-1 0 0,1-1 0 0 0,0 0 1 0 0,-1 0-1 0 0,0 0 0 0 0,0-1 0 0 0,5-3-2 0 0,5-7 24 0 0,-1-1 0 0 0,0-1 0 0 0,-1 0 0 0 0,0 0 0 0 0,-2-2 0 0 0,0 0 0 0 0,-1 0 0 0 0,-1-1 0 0 0,0 0 0 0 0,-2-1 0 0 0,0 1 0 0 0,-1-4-24 0 0,4-14 33 0 0,-2-1 0 0 0,-2 0 0 0 0,-1-1 0 0 0,-2 0 0 0 0,-2 1 0 0 0,-2-9-33 0 0,0 41 11 0 0,0 0 0 0 0,0 0 0 0 0,0 0 0 0 0,-1 1 0 0 0,0-1 0 0 0,-1 0 0 0 0,1 1 0 0 0,-1-1 0 0 0,0 1 0 0 0,0-1-1 0 0,-1 1 1 0 0,1 0 0 0 0,-1 0 0 0 0,0 0 0 0 0,-1 0 0 0 0,1 0 0 0 0,-1 1 0 0 0,0 0 0 0 0,0 0 0 0 0,0 0 0 0 0,-1 0 0 0 0,0 0 0 0 0,1 1 0 0 0,-1 0 0 0 0,0 0 0 0 0,0 0 0 0 0,-1 1 0 0 0,1 0 0 0 0,-1 0 0 0 0,1 0 0 0 0,-1 0-1 0 0,0 1 1 0 0,1 0 0 0 0,-1 0 0 0 0,0 1 0 0 0,0 0 0 0 0,0 0 0 0 0,-2 0-11 0 0,-6 1-8 0 0,0 0 0 0 0,1 1 0 0 0,-1 1 0 0 0,1 0 0 0 0,-1 1 0 0 0,1 0 0 0 0,0 1 0 0 0,1 1 0 0 0,-1 0 0 0 0,1 0 0 0 0,1 1 0 0 0,-10 7 8 0 0,8-4-12 0 0,0 0 1 0 0,1 0-1 0 0,0 1 1 0 0,1 1 0 0 0,0 0-1 0 0,1 1 1 0 0,0 0-1 0 0,1 0 1 0 0,1 1-1 0 0,-7 12 12 0 0,11-15-14 0 0,0 1 0 0 0,1-1-1 0 0,0 1 1 0 0,0 0 0 0 0,1 0 0 0 0,1 0-1 0 0,0 0 1 0 0,1 0 0 0 0,0 0-1 0 0,2 10 15 0 0,-1-13-10 0 0,0 1 0 0 0,1 0 0 0 0,0-1 0 0 0,1 1 0 0 0,0-1-1 0 0,0 0 1 0 0,1 0 0 0 0,0 0 0 0 0,0-1 0 0 0,1 1 0 0 0,1-1 0 0 0,-1 0 0 0 0,3 2 10 0 0,5 3-9 0 0,0-1-1 0 0,0 0 1 0 0,2-1 0 0 0,-1-1 0 0 0,1 0 0 0 0,1-1 0 0 0,-1 0 0 0 0,1-1-1 0 0,1-1 1 0 0,0-1 0 0 0,0 0 0 0 0,0-1 0 0 0,0-1 0 0 0,1-1 0 0 0,0 0 0 0 0,0-2-1 0 0,0 0 1 0 0,-1 0 0 0 0,15-3 9 0 0,-28 1 9 0 0,0 0 1 0 0,0 0-1 0 0,-1 0 0 0 0,1-1 1 0 0,0 0-1 0 0,-1 0 0 0 0,1 0 0 0 0,-1 0 1 0 0,1 0-1 0 0,-1-1 0 0 0,0 1 1 0 0,0-1-1 0 0,0 0 0 0 0,-1 0 0 0 0,1 0 1 0 0,-1-1-1 0 0,1 1 0 0 0,-1 0 1 0 0,0-1-1 0 0,0 1 0 0 0,-1-1 0 0 0,1 0 1 0 0,-1 0-1 0 0,1-4-9 0 0,4-8 44 0 0,-2-1 1 0 0,0 0 0 0 0,-1-1-1 0 0,-1 1 1 0 0,-1-3-45 0 0,2-7 29 0 0,-2 0 0 0 0,-1 0 0 0 0,-1 0 1 0 0,-1 0-1 0 0,-2 0 0 0 0,-6-24-29 0 0,8 43 13 0 0,0 0-1 0 0,-1 0 1 0 0,0 0-1 0 0,-1 0 1 0 0,1 1-1 0 0,-1 0 1 0 0,-1-1-1 0 0,1 2 1 0 0,-1-1-1 0 0,-1 0 0 0 0,1 1 1 0 0,-1 0-1 0 0,0 0 1 0 0,0 1-1 0 0,-1 0 1 0 0,0 0-1 0 0,0 0 1 0 0,0 1-1 0 0,0 0 1 0 0,-1 0-1 0 0,1 1 1 0 0,-1 0-1 0 0,0 0 1 0 0,-6 0-13 0 0,13 3-12 0 0,1 0 0 0 0,-1 0 0 0 0,1 0 0 0 0,-1 0 0 0 0,1 1 0 0 0,-1-1 1 0 0,0 0-1 0 0,1 0 0 0 0,-1 1 0 0 0,1-1 0 0 0,-1 0 0 0 0,1 1 0 0 0,-1-1 1 0 0,1 1-1 0 0,-1-1 0 0 0,1 0 0 0 0,0 1 0 0 0,-1-1 0 0 0,1 1 0 0 0,0-1 1 0 0,-1 1-1 0 0,1-1 0 0 0,0 1 0 0 0,-1 0 0 0 0,1-1 0 0 0,0 1 0 0 0,0-1 0 0 0,0 1 1 0 0,0 0-1 0 0,0-1 0 0 0,-1 1 0 0 0,1-1 0 0 0,0 1 0 0 0,0 0 0 0 0,0-1 1 0 0,1 1-1 0 0,-1-1 0 0 0,0 1 12 0 0,-1 36-311 0 0,1-20-459 0 0,-1-12-146 0 0,0 1-1 0 0,-1 0 0 0 0,1 0 0 0 0,-1 0 0 0 0,0-1 1 0 0,-1 1-1 0 0,0-1 0 0 0,-2 5 917 0 0,-13 15-8094 0 0</inkml:trace>
  <inkml:trace contextRef="#ctx0" brushRef="#br0" timeOffset="1750.319">643 263 14327 0 0,'5'-22'3216'0'0,"-5"21"-3092"0"0,1 0 1 0 0,-1 0 0 0 0,1 0 0 0 0,-1 0 0 0 0,1 0 0 0 0,-1 0 0 0 0,0 0-1 0 0,1 0 1 0 0,-1 0 0 0 0,0 0 0 0 0,0 0 0 0 0,0 0 0 0 0,0 0 0 0 0,0 0-1 0 0,0 0 1 0 0,0 0 0 0 0,0 0 0 0 0,0 0 0 0 0,0 0 0 0 0,0 0 0 0 0,-1 0-1 0 0,1 0 1 0 0,-1 0 0 0 0,1 0 0 0 0,0 0 0 0 0,-1 0 0 0 0,0 0-1 0 0,1 0 1 0 0,-1 0 0 0 0,1 0 0 0 0,-1 0 0 0 0,0 1 0 0 0,0-1 0 0 0,0 0-1 0 0,1 1 1 0 0,-1-1 0 0 0,0 0 0 0 0,0 1 0 0 0,0-1 0 0 0,0 1 0 0 0,0-1-1 0 0,-1 1-124 0 0,-52-15 152 0 0,-1 2-1 0 0,0 3 0 0 0,-1 2 1 0 0,-1 3-1 0 0,1 2 0 0 0,0 3 1 0 0,-13 3-152 0 0,62-3 1 0 0,0 1 0 0 0,0-1 0 0 0,0 2 0 0 0,0-1 0 0 0,0 1 0 0 0,1 0 0 0 0,-1 0 0 0 0,0 1 0 0 0,1 0 0 0 0,0 0 0 0 0,-1 0 0 0 0,1 1 0 0 0,1 0 0 0 0,-1 0 0 0 0,0 1 0 0 0,1-1 0 0 0,0 1 0 0 0,0 0 0 0 0,0 1 0 0 0,1-1 0 0 0,0 1 0 0 0,0 0 0 0 0,-2 5-1 0 0,0 0 12 0 0,1 1 0 0 0,0 0 1 0 0,1 1-1 0 0,0-1 0 0 0,1 1 0 0 0,0 0 1 0 0,1 0-1 0 0,1 0 0 0 0,0 0 1 0 0,0 0-1 0 0,2 0 0 0 0,0 6-12 0 0,0-13 20 0 0,0 0-1 0 0,1 0 0 0 0,-1-1 1 0 0,1 1-1 0 0,1 0 1 0 0,-1-1-1 0 0,1 0 0 0 0,0 1 1 0 0,0-1-1 0 0,0 0 0 0 0,1-1 1 0 0,0 1-1 0 0,0 0 0 0 0,0-1 1 0 0,0 0-1 0 0,1 0 1 0 0,0 0-1 0 0,0-1 0 0 0,0 1-19 0 0,17 10 304 0 0,1-1 0 0 0,0-1 0 0 0,22 8-304 0 0,-26-13 286 0 0,-14-4-199 0 0,0-2-1 0 0,1 1 0 0 0,-1 0 1 0 0,1-1-1 0 0,0 0 0 0 0,-1-1 1 0 0,1 1-1 0 0,0-1 0 0 0,-1 0 0 0 0,1 0 1 0 0,1-1-87 0 0,-5 1-118 0 0,0 0 0 0 0,0-1 0 0 0,-1 1 0 0 0,1-1 0 0 0,0 1 0 0 0,0-1 0 0 0,0 1 0 0 0,-1-1 0 0 0,1 0 0 0 0,0 0 1 0 0,-1 0-1 0 0,1 0 0 0 0,-1 0 0 0 0,1 0 0 0 0,-1 0 0 0 0,1-1 0 0 0,-1 1 0 0 0,0 0 0 0 0,0-1 0 0 0,0 1 0 0 0,0-1 0 0 0,0 0 0 0 0,0 1 1 0 0,0-1-1 0 0,0 0 0 0 0,0 1 0 0 0,-1-1 0 0 0,1 0 0 0 0,-1 0 0 0 0,0 0 0 0 0,1 1 0 0 0,-1-1 0 0 0,0 0 0 0 0,0-1 118 0 0,0-15-5698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1T05:34:0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8932 0 0,'0'-1'528'0'0,"0"0"-1"0"0,0 0 1 0 0,1 0-1 0 0,-1 0 1 0 0,0 1 0 0 0,0-1-1 0 0,1 0 1 0 0,-1 0-1 0 0,0 0 1 0 0,1 0-1 0 0,-1 0 1 0 0,1 1 0 0 0,-1-1-1 0 0,1 0 1 0 0,0 0-1 0 0,-1 1 1 0 0,1-1-1 0 0,0 0 1 0 0,0 0-528 0 0,21-10 3495 0 0,38 0-4691 0 0,-32 7 2501 0 0,48-7-732 0 0,1 2 1 0 0,0 4-1 0 0,6 4-573 0 0,105-13 785 0 0,-87 5-4317 0 0,24 4 3532 0 0,-51 5-5929 0 0,15 0-3912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737A-4967-45E6-841D-C23FEF903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2EE86-09B6-4804-AF7E-97F0F37C4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9365B-4EE2-4D44-A752-F781658E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78C03-2821-4A4F-B464-A3346B08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8C182-1CF6-4E2A-BC32-771F3932A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4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CEDD-959E-4085-A346-003167A7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F73BF-BB68-482C-B11E-539878F31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2EEFE-BF9B-469A-A88B-13D706C1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A6B8F-79C8-4223-83F6-738C464A9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1FC8-EFD0-460A-862E-125591DB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3A091-46A8-4428-8623-C08E71722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360E9-BA79-413E-A63B-3B0C900B7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B775A-E7C0-4E4F-976E-03D51F64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FD1C4-5F35-478E-A9E8-99E474BDF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50359-6C55-4B4B-9C7B-FD919D05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1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D2E5-F1BD-4022-8B63-5AC92A72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D03A9-1896-4562-9637-9F395E344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A82CA-643A-415F-B75F-E760600A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0A571-F51A-4C1C-A764-4DE58325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1D86D-5604-43A0-8245-50F5C361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1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14AF-D4EE-4831-A1BC-83A66800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A7F5C-8B54-4977-9A1E-527B786D6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CA830-3DBD-4103-804C-51A760BE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8139E-571F-465D-8A4B-AAD34262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10786-09CC-469E-A4E7-D5D14BCF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3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DDE8-25E4-4C0C-9E14-E3D2AFBD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D548-D387-4C0B-82E6-4A8A19BB7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EDB09-382B-434D-8913-5198C419E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5C40E-33AB-419C-BF08-A539CD5FD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44698-A3BB-4371-B2D3-8ECCABAB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43034-A20F-473E-8914-3760C1D2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2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93CA-93C0-407B-A338-98A86AC55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C294-69D7-440D-92C9-3C5319CE7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AC75F-E8AF-404F-8B4E-128D6B08A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0ECEB-E24D-48A6-BD61-894B4F6AC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09637-C05F-4A17-ABC6-D9FB41249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0016E-2FFC-4BBA-98B8-4EADEF1E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63D148-00F0-4694-A179-21973D9B9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D10983-118C-475F-B5CB-BFAE0902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6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8EBA-F931-4499-AF6B-0C1624FC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25E05-A4B7-4599-BC73-A6F8FEB9C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5BFBF-28EA-428E-8659-15B06469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7B257-247D-4BFA-B3CF-8E4BB64A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94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2DC562-5C41-423D-8273-F2817170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0A587-786B-415D-A081-BBEDDCCB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E0963-09BD-47DD-960E-D6C73C2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1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6F0C-D46C-4F33-A7A8-003019DA0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CAC0B-6869-4A91-8296-409BD3D30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D85BF-B3E4-4C0B-B743-CD81BD271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EF473-7350-4C2F-8B31-0306D3BA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6BA26-478B-4DE3-8F83-405CD86F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8FF7D-FA1D-4DBB-A65C-DAE59AAA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2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1B04-7F1F-4182-88B9-98449CCA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260F7-435D-4317-9521-0CF225037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AD1B3-2D33-4726-A38E-C0C85851E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A4116-D0A0-47F0-86E2-73941554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29228-7EDB-459D-B067-D8065B5C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AB6C6-25C8-499B-A6C4-91FA8C2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3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32081F-420A-400C-A3D3-9A05DE30E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D252D-BD22-48C5-B19A-7907AA78B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0DEDC-142C-4453-B3B9-D4B5E6A1F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E9CF4-4AE5-4883-8442-6E64B193404D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BE0BC-191E-450F-9843-8A3DD9551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7969C-6260-48DC-A78B-6340E42B8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EB817-820E-4792-AB53-3E6E6ACD8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7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7.png"/><Relationship Id="rId21" Type="http://schemas.openxmlformats.org/officeDocument/2006/relationships/image" Target="../media/image10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20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622AD0-2081-4CA6-955F-7456BB0DE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65" y="1050620"/>
            <a:ext cx="3134720" cy="2042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D314F-B315-44AE-B8BE-F228CE4AF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65" y="3252209"/>
            <a:ext cx="3134720" cy="204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B24E9-913E-4514-B183-AB850A0F4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82" y="5523150"/>
            <a:ext cx="2357785" cy="10471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0FC50A-82A8-410A-AFB4-1B76CB566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86" y="5502153"/>
            <a:ext cx="2442185" cy="1068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72513-C6E2-4D0F-87F6-82183D3E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490" y="5515124"/>
            <a:ext cx="2466652" cy="1087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87D553-8678-4CA0-A1FD-98FFBFAB2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9" y="5531175"/>
            <a:ext cx="2452393" cy="107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1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064168-60BD-4D6D-8FA0-A05111A75186}"/>
                  </a:ext>
                </a:extLst>
              </p:cNvPr>
              <p:cNvSpPr txBox="1"/>
              <p:nvPr/>
            </p:nvSpPr>
            <p:spPr>
              <a:xfrm>
                <a:off x="7417677" y="717330"/>
                <a:ext cx="993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064168-60BD-4D6D-8FA0-A05111A75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677" y="717330"/>
                <a:ext cx="993227" cy="369332"/>
              </a:xfrm>
              <a:prstGeom prst="rect">
                <a:avLst/>
              </a:prstGeom>
              <a:blipFill>
                <a:blip r:embed="rId2"/>
                <a:stretch>
                  <a:fillRect l="-55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3ECAD9-6C10-44B4-8F63-7F2F0282A4A6}"/>
              </a:ext>
            </a:extLst>
          </p:cNvPr>
          <p:cNvSpPr txBox="1"/>
          <p:nvPr/>
        </p:nvSpPr>
        <p:spPr>
          <a:xfrm>
            <a:off x="7417677" y="1086662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E—Control the power of the particle</a:t>
            </a:r>
          </a:p>
          <a:p>
            <a:r>
              <a:rPr lang="en-US" dirty="0"/>
              <a:t>m – The value of the sound outside the car</a:t>
            </a:r>
          </a:p>
          <a:p>
            <a:r>
              <a:rPr lang="en-US" dirty="0"/>
              <a:t>c – The car speed</a:t>
            </a:r>
          </a:p>
        </p:txBody>
      </p:sp>
    </p:spTree>
    <p:extLst>
      <p:ext uri="{BB962C8B-B14F-4D97-AF65-F5344CB8AC3E}">
        <p14:creationId xmlns:p14="http://schemas.microsoft.com/office/powerpoint/2010/main" val="82528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A17A9-9E0F-443D-8466-087C31AB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89"/>
          <a:stretch/>
        </p:blipFill>
        <p:spPr>
          <a:xfrm>
            <a:off x="315967" y="474760"/>
            <a:ext cx="2900199" cy="2680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8B3781-56F1-439C-8C92-9B2DB4695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6"/>
          <a:stretch/>
        </p:blipFill>
        <p:spPr>
          <a:xfrm rot="16200000">
            <a:off x="5029833" y="-1241688"/>
            <a:ext cx="2840474" cy="6113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6D6576-C14F-4399-8B4D-523EC4A596FF}"/>
              </a:ext>
            </a:extLst>
          </p:cNvPr>
          <p:cNvSpPr txBox="1"/>
          <p:nvPr/>
        </p:nvSpPr>
        <p:spPr>
          <a:xfrm>
            <a:off x="1111469" y="4635062"/>
            <a:ext cx="4863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二维（电脑屏幕）与三维（</a:t>
            </a:r>
            <a:r>
              <a:rPr lang="en-US" altLang="zh-CN" dirty="0" err="1"/>
              <a:t>vr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天堂与人间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95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586AA1B-AF10-41DF-9ED6-DCCB233B33AE}"/>
                  </a:ext>
                </a:extLst>
              </p14:cNvPr>
              <p14:cNvContentPartPr/>
              <p14:nvPr/>
            </p14:nvContentPartPr>
            <p14:xfrm>
              <a:off x="4851195" y="238301"/>
              <a:ext cx="170640" cy="149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586AA1B-AF10-41DF-9ED6-DCCB233B33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2195" y="229661"/>
                <a:ext cx="1882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B821440-BB3B-4D58-AFA9-8A358527BEAC}"/>
                  </a:ext>
                </a:extLst>
              </p14:cNvPr>
              <p14:cNvContentPartPr/>
              <p14:nvPr/>
            </p14:nvContentPartPr>
            <p14:xfrm>
              <a:off x="3712515" y="65141"/>
              <a:ext cx="6464160" cy="5211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B821440-BB3B-4D58-AFA9-8A358527BE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3515" y="56141"/>
                <a:ext cx="6481800" cy="52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5A04ADC-D0D5-4797-BCB7-54DCDEB8AFD9}"/>
                  </a:ext>
                </a:extLst>
              </p14:cNvPr>
              <p14:cNvContentPartPr/>
              <p14:nvPr/>
            </p14:nvContentPartPr>
            <p14:xfrm>
              <a:off x="4740675" y="3215141"/>
              <a:ext cx="1981440" cy="18284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5A04ADC-D0D5-4797-BCB7-54DCDEB8AF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2035" y="3206139"/>
                <a:ext cx="1999080" cy="1846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5739B72-9AC0-4FB5-A0FC-F3C3B71B78C3}"/>
                  </a:ext>
                </a:extLst>
              </p14:cNvPr>
              <p14:cNvContentPartPr/>
              <p14:nvPr/>
            </p14:nvContentPartPr>
            <p14:xfrm>
              <a:off x="2523075" y="277541"/>
              <a:ext cx="6870960" cy="4606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5739B72-9AC0-4FB5-A0FC-F3C3B71B78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4435" y="268541"/>
                <a:ext cx="6888600" cy="46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46EB4BC-FD22-43B1-A57D-31B298D04C2B}"/>
                  </a:ext>
                </a:extLst>
              </p14:cNvPr>
              <p14:cNvContentPartPr/>
              <p14:nvPr/>
            </p14:nvContentPartPr>
            <p14:xfrm>
              <a:off x="634515" y="5741"/>
              <a:ext cx="1902960" cy="5979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46EB4BC-FD22-43B1-A57D-31B298D04C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5515" y="-2899"/>
                <a:ext cx="192060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23EA2F6-1E87-4892-A4ED-2B1D73D690A2}"/>
                  </a:ext>
                </a:extLst>
              </p14:cNvPr>
              <p14:cNvContentPartPr/>
              <p14:nvPr/>
            </p14:nvContentPartPr>
            <p14:xfrm>
              <a:off x="716469" y="224354"/>
              <a:ext cx="8831520" cy="5919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23EA2F6-1E87-4892-A4ED-2B1D73D690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469" y="215354"/>
                <a:ext cx="8849160" cy="59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103D6D1-5FFB-4B70-8870-632EB848C1F7}"/>
                  </a:ext>
                </a:extLst>
              </p14:cNvPr>
              <p14:cNvContentPartPr/>
              <p14:nvPr/>
            </p14:nvContentPartPr>
            <p14:xfrm>
              <a:off x="3545475" y="3397661"/>
              <a:ext cx="1096920" cy="13460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103D6D1-5FFB-4B70-8870-632EB848C1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36475" y="3389021"/>
                <a:ext cx="1114560" cy="13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5BD430F-4A46-4245-B42C-AD8AE1D64E7E}"/>
                  </a:ext>
                </a:extLst>
              </p14:cNvPr>
              <p14:cNvContentPartPr/>
              <p14:nvPr/>
            </p14:nvContentPartPr>
            <p14:xfrm>
              <a:off x="7143675" y="100421"/>
              <a:ext cx="373320" cy="2487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5BD430F-4A46-4245-B42C-AD8AE1D64E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34684" y="91781"/>
                <a:ext cx="390943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9597F51-0754-4A66-A13D-76F94C774ACD}"/>
                  </a:ext>
                </a:extLst>
              </p14:cNvPr>
              <p14:cNvContentPartPr/>
              <p14:nvPr/>
            </p14:nvContentPartPr>
            <p14:xfrm>
              <a:off x="7395315" y="214541"/>
              <a:ext cx="363240" cy="35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9597F51-0754-4A66-A13D-76F94C774A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86315" y="205901"/>
                <a:ext cx="380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DC3B210-E9D2-4926-AF1F-EF7373B37935}"/>
                  </a:ext>
                </a:extLst>
              </p14:cNvPr>
              <p14:cNvContentPartPr/>
              <p14:nvPr/>
            </p14:nvContentPartPr>
            <p14:xfrm>
              <a:off x="3544395" y="3482981"/>
              <a:ext cx="1119240" cy="1218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DC3B210-E9D2-4926-AF1F-EF7373B379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35755" y="3474341"/>
                <a:ext cx="1136880" cy="12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3ECAFEF-18F7-44D1-B2E6-AE6C7CBADC27}"/>
                  </a:ext>
                </a:extLst>
              </p14:cNvPr>
              <p14:cNvContentPartPr/>
              <p14:nvPr/>
            </p14:nvContentPartPr>
            <p14:xfrm>
              <a:off x="7236555" y="132461"/>
              <a:ext cx="241200" cy="2239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3ECAFEF-18F7-44D1-B2E6-AE6C7CBADC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27915" y="123821"/>
                <a:ext cx="2588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DA46381-92CF-43C5-ACC1-1D95E77852E6}"/>
                  </a:ext>
                </a:extLst>
              </p14:cNvPr>
              <p14:cNvContentPartPr/>
              <p14:nvPr/>
            </p14:nvContentPartPr>
            <p14:xfrm>
              <a:off x="512835" y="3107501"/>
              <a:ext cx="1692360" cy="1812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DA46381-92CF-43C5-ACC1-1D95E77852E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4195" y="3098501"/>
                <a:ext cx="1710000" cy="18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F3F50C3-C34D-45DD-AD1E-0F2968A8EFEE}"/>
                  </a:ext>
                </a:extLst>
              </p14:cNvPr>
              <p14:cNvContentPartPr/>
              <p14:nvPr/>
            </p14:nvContentPartPr>
            <p14:xfrm>
              <a:off x="1372875" y="3502781"/>
              <a:ext cx="593640" cy="11836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F3F50C3-C34D-45DD-AD1E-0F2968A8EF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63875" y="3494141"/>
                <a:ext cx="611280" cy="12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65371EA-B5B0-4107-B7ED-48ADDF7AABC7}"/>
                  </a:ext>
                </a:extLst>
              </p14:cNvPr>
              <p14:cNvContentPartPr/>
              <p14:nvPr/>
            </p14:nvContentPartPr>
            <p14:xfrm>
              <a:off x="861675" y="3541661"/>
              <a:ext cx="293400" cy="3394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65371EA-B5B0-4107-B7ED-48ADDF7AAB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3035" y="3533021"/>
                <a:ext cx="3110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B392A2F-31AC-4907-87F3-D59A9FE0BB1F}"/>
                  </a:ext>
                </a:extLst>
              </p14:cNvPr>
              <p14:cNvContentPartPr/>
              <p14:nvPr/>
            </p14:nvContentPartPr>
            <p14:xfrm>
              <a:off x="7243755" y="186101"/>
              <a:ext cx="230400" cy="2710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B392A2F-31AC-4907-87F3-D59A9FE0BB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34755" y="177461"/>
                <a:ext cx="2480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94E084D-6F08-48E9-802F-E6009C69AEDC}"/>
                  </a:ext>
                </a:extLst>
              </p14:cNvPr>
              <p14:cNvContentPartPr/>
              <p14:nvPr/>
            </p14:nvContentPartPr>
            <p14:xfrm>
              <a:off x="1341555" y="321101"/>
              <a:ext cx="5899680" cy="37699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94E084D-6F08-48E9-802F-E6009C69AED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32555" y="312101"/>
                <a:ext cx="5917320" cy="37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717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7724</TotalTime>
  <Words>41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 jie</dc:creator>
  <cp:lastModifiedBy>guan jie</cp:lastModifiedBy>
  <cp:revision>7</cp:revision>
  <dcterms:created xsi:type="dcterms:W3CDTF">2019-07-21T05:30:05Z</dcterms:created>
  <dcterms:modified xsi:type="dcterms:W3CDTF">2019-09-20T01:58:11Z</dcterms:modified>
</cp:coreProperties>
</file>